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56" r:id="rId2"/>
    <p:sldId id="338" r:id="rId3"/>
    <p:sldId id="318" r:id="rId4"/>
    <p:sldId id="282" r:id="rId5"/>
    <p:sldId id="339" r:id="rId6"/>
    <p:sldId id="260" r:id="rId7"/>
    <p:sldId id="258" r:id="rId8"/>
    <p:sldId id="261" r:id="rId9"/>
    <p:sldId id="340" r:id="rId10"/>
    <p:sldId id="263" r:id="rId11"/>
    <p:sldId id="264" r:id="rId12"/>
    <p:sldId id="273" r:id="rId13"/>
    <p:sldId id="274" r:id="rId14"/>
    <p:sldId id="265" r:id="rId15"/>
    <p:sldId id="266" r:id="rId16"/>
    <p:sldId id="267" r:id="rId17"/>
    <p:sldId id="268" r:id="rId18"/>
    <p:sldId id="269" r:id="rId19"/>
    <p:sldId id="270" r:id="rId20"/>
    <p:sldId id="283" r:id="rId21"/>
    <p:sldId id="276" r:id="rId22"/>
    <p:sldId id="341" r:id="rId23"/>
    <p:sldId id="272" r:id="rId24"/>
    <p:sldId id="275" r:id="rId25"/>
    <p:sldId id="262" r:id="rId26"/>
    <p:sldId id="342" r:id="rId27"/>
    <p:sldId id="343" r:id="rId28"/>
    <p:sldId id="344" r:id="rId29"/>
    <p:sldId id="314" r:id="rId30"/>
    <p:sldId id="345" r:id="rId31"/>
    <p:sldId id="313" r:id="rId32"/>
    <p:sldId id="290" r:id="rId33"/>
    <p:sldId id="291" r:id="rId34"/>
    <p:sldId id="277" r:id="rId35"/>
    <p:sldId id="294" r:id="rId36"/>
    <p:sldId id="315" r:id="rId37"/>
    <p:sldId id="292" r:id="rId38"/>
    <p:sldId id="304" r:id="rId39"/>
    <p:sldId id="303" r:id="rId40"/>
    <p:sldId id="293" r:id="rId41"/>
    <p:sldId id="305" r:id="rId42"/>
    <p:sldId id="279" r:id="rId43"/>
    <p:sldId id="325" r:id="rId44"/>
    <p:sldId id="326" r:id="rId45"/>
    <p:sldId id="346" r:id="rId46"/>
    <p:sldId id="284" r:id="rId47"/>
    <p:sldId id="298" r:id="rId48"/>
    <p:sldId id="287" r:id="rId49"/>
    <p:sldId id="286" r:id="rId50"/>
    <p:sldId id="288" r:id="rId51"/>
    <p:sldId id="280" r:id="rId52"/>
    <p:sldId id="295" r:id="rId53"/>
    <p:sldId id="296" r:id="rId54"/>
    <p:sldId id="297" r:id="rId55"/>
    <p:sldId id="300" r:id="rId56"/>
    <p:sldId id="299" r:id="rId57"/>
    <p:sldId id="307" r:id="rId58"/>
    <p:sldId id="302" r:id="rId59"/>
    <p:sldId id="301" r:id="rId60"/>
    <p:sldId id="321" r:id="rId61"/>
    <p:sldId id="316" r:id="rId62"/>
    <p:sldId id="333" r:id="rId63"/>
    <p:sldId id="337" r:id="rId64"/>
    <p:sldId id="334" r:id="rId65"/>
    <p:sldId id="336" r:id="rId66"/>
    <p:sldId id="335" r:id="rId67"/>
    <p:sldId id="312" r:id="rId68"/>
    <p:sldId id="322" r:id="rId69"/>
    <p:sldId id="324" r:id="rId70"/>
    <p:sldId id="327" r:id="rId71"/>
    <p:sldId id="306" r:id="rId72"/>
    <p:sldId id="328" r:id="rId73"/>
    <p:sldId id="289" r:id="rId74"/>
    <p:sldId id="281" r:id="rId75"/>
    <p:sldId id="329" r:id="rId76"/>
    <p:sldId id="332" r:id="rId77"/>
    <p:sldId id="331" r:id="rId78"/>
    <p:sldId id="330" r:id="rId79"/>
    <p:sldId id="323" r:id="rId80"/>
    <p:sldId id="317" r:id="rId81"/>
    <p:sldId id="311" r:id="rId82"/>
    <p:sldId id="309" r:id="rId83"/>
    <p:sldId id="285" r:id="rId84"/>
    <p:sldId id="310" r:id="rId85"/>
  </p:sldIdLst>
  <p:sldSz cx="9144000" cy="6858000" type="screen4x3"/>
  <p:notesSz cx="6858000" cy="9144000"/>
  <p:photoAlbum/>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8" autoAdjust="0"/>
    <p:restoredTop sz="94660"/>
  </p:normalViewPr>
  <p:slideViewPr>
    <p:cSldViewPr>
      <p:cViewPr varScale="1">
        <p:scale>
          <a:sx n="67" d="100"/>
          <a:sy n="67" d="100"/>
        </p:scale>
        <p:origin x="-1488"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AR"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DF9C42-4E50-47B4-8C20-8A8895D0B072}" type="datetimeFigureOut">
              <a:rPr lang="es-AR" smtClean="0"/>
              <a:pPr/>
              <a:t>16/09/2015</a:t>
            </a:fld>
            <a:endParaRPr lang="es-AR"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AR"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AR"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FE137D-66B4-4BE3-BF3C-9B6135A995CE}" type="slidenum">
              <a:rPr lang="es-AR" smtClean="0"/>
              <a:pPr/>
              <a:t>‹Nº›</a:t>
            </a:fld>
            <a:endParaRPr lang="es-AR" dirty="0"/>
          </a:p>
        </p:txBody>
      </p:sp>
    </p:spTree>
    <p:extLst>
      <p:ext uri="{BB962C8B-B14F-4D97-AF65-F5344CB8AC3E}">
        <p14:creationId xmlns="" xmlns:p14="http://schemas.microsoft.com/office/powerpoint/2010/main" val="2974834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fld id="{58FE137D-66B4-4BE3-BF3C-9B6135A995CE}" type="slidenum">
              <a:rPr lang="es-AR" smtClean="0"/>
              <a:pPr/>
              <a:t>3</a:t>
            </a:fld>
            <a:endParaRPr lang="es-AR" dirty="0"/>
          </a:p>
        </p:txBody>
      </p:sp>
    </p:spTree>
    <p:extLst>
      <p:ext uri="{BB962C8B-B14F-4D97-AF65-F5344CB8AC3E}">
        <p14:creationId xmlns="" xmlns:p14="http://schemas.microsoft.com/office/powerpoint/2010/main" val="802477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58FE137D-66B4-4BE3-BF3C-9B6135A995CE}" type="slidenum">
              <a:rPr lang="es-AR" smtClean="0"/>
              <a:pPr/>
              <a:t>5</a:t>
            </a:fld>
            <a:endParaRPr lang="es-A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fld id="{58FE137D-66B4-4BE3-BF3C-9B6135A995CE}" type="slidenum">
              <a:rPr lang="es-AR" smtClean="0"/>
              <a:pPr/>
              <a:t>31</a:t>
            </a:fld>
            <a:endParaRPr lang="es-AR" dirty="0"/>
          </a:p>
        </p:txBody>
      </p:sp>
    </p:spTree>
    <p:extLst>
      <p:ext uri="{BB962C8B-B14F-4D97-AF65-F5344CB8AC3E}">
        <p14:creationId xmlns="" xmlns:p14="http://schemas.microsoft.com/office/powerpoint/2010/main" val="3818691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fld id="{58FE137D-66B4-4BE3-BF3C-9B6135A995CE}" type="slidenum">
              <a:rPr lang="es-AR" smtClean="0"/>
              <a:pPr/>
              <a:t>43</a:t>
            </a:fld>
            <a:endParaRPr lang="es-AR" dirty="0"/>
          </a:p>
        </p:txBody>
      </p:sp>
    </p:spTree>
    <p:extLst>
      <p:ext uri="{BB962C8B-B14F-4D97-AF65-F5344CB8AC3E}">
        <p14:creationId xmlns="" xmlns:p14="http://schemas.microsoft.com/office/powerpoint/2010/main" val="612610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fld id="{58FE137D-66B4-4BE3-BF3C-9B6135A995CE}" type="slidenum">
              <a:rPr lang="es-AR" smtClean="0"/>
              <a:pPr/>
              <a:t>44</a:t>
            </a:fld>
            <a:endParaRPr lang="es-AR" dirty="0"/>
          </a:p>
        </p:txBody>
      </p:sp>
    </p:spTree>
    <p:extLst>
      <p:ext uri="{BB962C8B-B14F-4D97-AF65-F5344CB8AC3E}">
        <p14:creationId xmlns="" xmlns:p14="http://schemas.microsoft.com/office/powerpoint/2010/main" val="2462431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fld id="{58FE137D-66B4-4BE3-BF3C-9B6135A995CE}" type="slidenum">
              <a:rPr lang="es-AR" smtClean="0"/>
              <a:pPr/>
              <a:t>49</a:t>
            </a:fld>
            <a:endParaRPr lang="es-AR" dirty="0"/>
          </a:p>
        </p:txBody>
      </p:sp>
    </p:spTree>
    <p:extLst>
      <p:ext uri="{BB962C8B-B14F-4D97-AF65-F5344CB8AC3E}">
        <p14:creationId xmlns="" xmlns:p14="http://schemas.microsoft.com/office/powerpoint/2010/main" val="2923741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fld id="{58FE137D-66B4-4BE3-BF3C-9B6135A995CE}" type="slidenum">
              <a:rPr lang="es-AR" smtClean="0"/>
              <a:pPr/>
              <a:t>79</a:t>
            </a:fld>
            <a:endParaRPr lang="es-AR" dirty="0"/>
          </a:p>
        </p:txBody>
      </p:sp>
    </p:spTree>
    <p:extLst>
      <p:ext uri="{BB962C8B-B14F-4D97-AF65-F5344CB8AC3E}">
        <p14:creationId xmlns="" xmlns:p14="http://schemas.microsoft.com/office/powerpoint/2010/main" val="2891346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2F2A99A2-6A86-41A8-829C-3EF1BBE51C30}" type="datetimeFigureOut">
              <a:rPr lang="es-ES" smtClean="0"/>
              <a:pPr/>
              <a:t>16/09/2015</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FA3EB86F-3C7C-458C-8CD2-387E2F4BA43D}" type="slidenum">
              <a:rPr lang="es-ES" smtClean="0"/>
              <a:pPr/>
              <a:t>‹Nº›</a:t>
            </a:fld>
            <a:endParaRPr lang="es-ES" dirty="0"/>
          </a:p>
        </p:txBody>
      </p:sp>
    </p:spTree>
  </p:cSld>
  <p:clrMapOvr>
    <a:masterClrMapping/>
  </p:clrMapOvr>
  <p:transition spd="med" advClick="0" advTm="30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2F2A99A2-6A86-41A8-829C-3EF1BBE51C30}" type="datetimeFigureOut">
              <a:rPr lang="es-ES" smtClean="0"/>
              <a:pPr/>
              <a:t>16/09/2015</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FA3EB86F-3C7C-458C-8CD2-387E2F4BA43D}" type="slidenum">
              <a:rPr lang="es-ES" smtClean="0"/>
              <a:pPr/>
              <a:t>‹Nº›</a:t>
            </a:fld>
            <a:endParaRPr lang="es-ES" dirty="0"/>
          </a:p>
        </p:txBody>
      </p:sp>
    </p:spTree>
  </p:cSld>
  <p:clrMapOvr>
    <a:masterClrMapping/>
  </p:clrMapOvr>
  <p:transition spd="med" advClick="0" advTm="30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2F2A99A2-6A86-41A8-829C-3EF1BBE51C30}" type="datetimeFigureOut">
              <a:rPr lang="es-ES" smtClean="0"/>
              <a:pPr/>
              <a:t>16/09/2015</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FA3EB86F-3C7C-458C-8CD2-387E2F4BA43D}" type="slidenum">
              <a:rPr lang="es-ES" smtClean="0"/>
              <a:pPr/>
              <a:t>‹Nº›</a:t>
            </a:fld>
            <a:endParaRPr lang="es-ES" dirty="0"/>
          </a:p>
        </p:txBody>
      </p:sp>
    </p:spTree>
  </p:cSld>
  <p:clrMapOvr>
    <a:masterClrMapping/>
  </p:clrMapOvr>
  <p:transition spd="med" advClick="0" advTm="30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2F2A99A2-6A86-41A8-829C-3EF1BBE51C30}" type="datetimeFigureOut">
              <a:rPr lang="es-ES" smtClean="0"/>
              <a:pPr/>
              <a:t>16/09/2015</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FA3EB86F-3C7C-458C-8CD2-387E2F4BA43D}" type="slidenum">
              <a:rPr lang="es-ES" smtClean="0"/>
              <a:pPr/>
              <a:t>‹Nº›</a:t>
            </a:fld>
            <a:endParaRPr lang="es-ES" dirty="0"/>
          </a:p>
        </p:txBody>
      </p:sp>
    </p:spTree>
  </p:cSld>
  <p:clrMapOvr>
    <a:masterClrMapping/>
  </p:clrMapOvr>
  <p:transition spd="med" advClick="0" advTm="30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2F2A99A2-6A86-41A8-829C-3EF1BBE51C30}" type="datetimeFigureOut">
              <a:rPr lang="es-ES" smtClean="0"/>
              <a:pPr/>
              <a:t>16/09/2015</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FA3EB86F-3C7C-458C-8CD2-387E2F4BA43D}" type="slidenum">
              <a:rPr lang="es-ES" smtClean="0"/>
              <a:pPr/>
              <a:t>‹Nº›</a:t>
            </a:fld>
            <a:endParaRPr lang="es-ES" dirty="0"/>
          </a:p>
        </p:txBody>
      </p:sp>
    </p:spTree>
  </p:cSld>
  <p:clrMapOvr>
    <a:masterClrMapping/>
  </p:clrMapOvr>
  <p:transition spd="med" advClick="0" advTm="30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2F2A99A2-6A86-41A8-829C-3EF1BBE51C30}" type="datetimeFigureOut">
              <a:rPr lang="es-ES" smtClean="0"/>
              <a:pPr/>
              <a:t>16/09/2015</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FA3EB86F-3C7C-458C-8CD2-387E2F4BA43D}" type="slidenum">
              <a:rPr lang="es-ES" smtClean="0"/>
              <a:pPr/>
              <a:t>‹Nº›</a:t>
            </a:fld>
            <a:endParaRPr lang="es-ES" dirty="0"/>
          </a:p>
        </p:txBody>
      </p:sp>
    </p:spTree>
  </p:cSld>
  <p:clrMapOvr>
    <a:masterClrMapping/>
  </p:clrMapOvr>
  <p:transition spd="med" advClick="0" advTm="30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2F2A99A2-6A86-41A8-829C-3EF1BBE51C30}" type="datetimeFigureOut">
              <a:rPr lang="es-ES" smtClean="0"/>
              <a:pPr/>
              <a:t>16/09/2015</a:t>
            </a:fld>
            <a:endParaRPr lang="es-ES" dirty="0"/>
          </a:p>
        </p:txBody>
      </p:sp>
      <p:sp>
        <p:nvSpPr>
          <p:cNvPr id="8" name="7 Marcador de pie de página"/>
          <p:cNvSpPr>
            <a:spLocks noGrp="1"/>
          </p:cNvSpPr>
          <p:nvPr>
            <p:ph type="ftr" sz="quarter" idx="11"/>
          </p:nvPr>
        </p:nvSpPr>
        <p:spPr/>
        <p:txBody>
          <a:bodyPr/>
          <a:lstStyle/>
          <a:p>
            <a:endParaRPr lang="es-ES" dirty="0"/>
          </a:p>
        </p:txBody>
      </p:sp>
      <p:sp>
        <p:nvSpPr>
          <p:cNvPr id="9" name="8 Marcador de número de diapositiva"/>
          <p:cNvSpPr>
            <a:spLocks noGrp="1"/>
          </p:cNvSpPr>
          <p:nvPr>
            <p:ph type="sldNum" sz="quarter" idx="12"/>
          </p:nvPr>
        </p:nvSpPr>
        <p:spPr/>
        <p:txBody>
          <a:bodyPr/>
          <a:lstStyle/>
          <a:p>
            <a:fld id="{FA3EB86F-3C7C-458C-8CD2-387E2F4BA43D}" type="slidenum">
              <a:rPr lang="es-ES" smtClean="0"/>
              <a:pPr/>
              <a:t>‹Nº›</a:t>
            </a:fld>
            <a:endParaRPr lang="es-ES" dirty="0"/>
          </a:p>
        </p:txBody>
      </p:sp>
    </p:spTree>
  </p:cSld>
  <p:clrMapOvr>
    <a:masterClrMapping/>
  </p:clrMapOvr>
  <p:transition spd="med" advClick="0" advTm="30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2F2A99A2-6A86-41A8-829C-3EF1BBE51C30}" type="datetimeFigureOut">
              <a:rPr lang="es-ES" smtClean="0"/>
              <a:pPr/>
              <a:t>16/09/2015</a:t>
            </a:fld>
            <a:endParaRPr lang="es-ES" dirty="0"/>
          </a:p>
        </p:txBody>
      </p:sp>
      <p:sp>
        <p:nvSpPr>
          <p:cNvPr id="4" name="3 Marcador de pie de página"/>
          <p:cNvSpPr>
            <a:spLocks noGrp="1"/>
          </p:cNvSpPr>
          <p:nvPr>
            <p:ph type="ftr" sz="quarter" idx="11"/>
          </p:nvPr>
        </p:nvSpPr>
        <p:spPr/>
        <p:txBody>
          <a:bodyPr/>
          <a:lstStyle/>
          <a:p>
            <a:endParaRPr lang="es-ES" dirty="0"/>
          </a:p>
        </p:txBody>
      </p:sp>
      <p:sp>
        <p:nvSpPr>
          <p:cNvPr id="5" name="4 Marcador de número de diapositiva"/>
          <p:cNvSpPr>
            <a:spLocks noGrp="1"/>
          </p:cNvSpPr>
          <p:nvPr>
            <p:ph type="sldNum" sz="quarter" idx="12"/>
          </p:nvPr>
        </p:nvSpPr>
        <p:spPr/>
        <p:txBody>
          <a:bodyPr/>
          <a:lstStyle/>
          <a:p>
            <a:fld id="{FA3EB86F-3C7C-458C-8CD2-387E2F4BA43D}" type="slidenum">
              <a:rPr lang="es-ES" smtClean="0"/>
              <a:pPr/>
              <a:t>‹Nº›</a:t>
            </a:fld>
            <a:endParaRPr lang="es-ES" dirty="0"/>
          </a:p>
        </p:txBody>
      </p:sp>
    </p:spTree>
  </p:cSld>
  <p:clrMapOvr>
    <a:masterClrMapping/>
  </p:clrMapOvr>
  <p:transition spd="med" advClick="0" advTm="30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F2A99A2-6A86-41A8-829C-3EF1BBE51C30}" type="datetimeFigureOut">
              <a:rPr lang="es-ES" smtClean="0"/>
              <a:pPr/>
              <a:t>16/09/2015</a:t>
            </a:fld>
            <a:endParaRPr lang="es-ES" dirty="0"/>
          </a:p>
        </p:txBody>
      </p:sp>
      <p:sp>
        <p:nvSpPr>
          <p:cNvPr id="3" name="2 Marcador de pie de página"/>
          <p:cNvSpPr>
            <a:spLocks noGrp="1"/>
          </p:cNvSpPr>
          <p:nvPr>
            <p:ph type="ftr" sz="quarter" idx="11"/>
          </p:nvPr>
        </p:nvSpPr>
        <p:spPr/>
        <p:txBody>
          <a:bodyPr/>
          <a:lstStyle/>
          <a:p>
            <a:endParaRPr lang="es-ES" dirty="0"/>
          </a:p>
        </p:txBody>
      </p:sp>
      <p:sp>
        <p:nvSpPr>
          <p:cNvPr id="4" name="3 Marcador de número de diapositiva"/>
          <p:cNvSpPr>
            <a:spLocks noGrp="1"/>
          </p:cNvSpPr>
          <p:nvPr>
            <p:ph type="sldNum" sz="quarter" idx="12"/>
          </p:nvPr>
        </p:nvSpPr>
        <p:spPr/>
        <p:txBody>
          <a:bodyPr/>
          <a:lstStyle/>
          <a:p>
            <a:fld id="{FA3EB86F-3C7C-458C-8CD2-387E2F4BA43D}" type="slidenum">
              <a:rPr lang="es-ES" smtClean="0"/>
              <a:pPr/>
              <a:t>‹Nº›</a:t>
            </a:fld>
            <a:endParaRPr lang="es-ES" dirty="0"/>
          </a:p>
        </p:txBody>
      </p:sp>
    </p:spTree>
  </p:cSld>
  <p:clrMapOvr>
    <a:masterClrMapping/>
  </p:clrMapOvr>
  <p:transition spd="med" advClick="0" advTm="30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2F2A99A2-6A86-41A8-829C-3EF1BBE51C30}" type="datetimeFigureOut">
              <a:rPr lang="es-ES" smtClean="0"/>
              <a:pPr/>
              <a:t>16/09/2015</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FA3EB86F-3C7C-458C-8CD2-387E2F4BA43D}" type="slidenum">
              <a:rPr lang="es-ES" smtClean="0"/>
              <a:pPr/>
              <a:t>‹Nº›</a:t>
            </a:fld>
            <a:endParaRPr lang="es-ES" dirty="0"/>
          </a:p>
        </p:txBody>
      </p:sp>
    </p:spTree>
  </p:cSld>
  <p:clrMapOvr>
    <a:masterClrMapping/>
  </p:clrMapOvr>
  <p:transition spd="med" advClick="0" advTm="30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2F2A99A2-6A86-41A8-829C-3EF1BBE51C30}" type="datetimeFigureOut">
              <a:rPr lang="es-ES" smtClean="0"/>
              <a:pPr/>
              <a:t>16/09/2015</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FA3EB86F-3C7C-458C-8CD2-387E2F4BA43D}" type="slidenum">
              <a:rPr lang="es-ES" smtClean="0"/>
              <a:pPr/>
              <a:t>‹Nº›</a:t>
            </a:fld>
            <a:endParaRPr lang="es-ES" dirty="0"/>
          </a:p>
        </p:txBody>
      </p:sp>
    </p:spTree>
  </p:cSld>
  <p:clrMapOvr>
    <a:masterClrMapping/>
  </p:clrMapOvr>
  <p:transition spd="med" advClick="0" advTm="30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2A99A2-6A86-41A8-829C-3EF1BBE51C30}" type="datetimeFigureOut">
              <a:rPr lang="es-ES" smtClean="0"/>
              <a:pPr/>
              <a:t>16/09/2015</a:t>
            </a:fld>
            <a:endParaRPr lang="es-ES"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3EB86F-3C7C-458C-8CD2-387E2F4BA43D}" type="slidenum">
              <a:rPr lang="es-ES" smtClean="0"/>
              <a:pPr/>
              <a:t>‹Nº›</a:t>
            </a:fld>
            <a:endParaRPr lang="es-E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advClick="0" advTm="30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468560" y="836712"/>
            <a:ext cx="10056749" cy="1902073"/>
          </a:xfrm>
          <a:effectLst>
            <a:outerShdw blurRad="50800" dist="38100" dir="5400000" algn="t" rotWithShape="0">
              <a:prstClr val="black">
                <a:alpha val="40000"/>
              </a:prstClr>
            </a:outerShdw>
          </a:effectLst>
        </p:spPr>
        <p:txBody>
          <a:bodyPr>
            <a:normAutofit/>
          </a:bodyPr>
          <a:lstStyle/>
          <a:p>
            <a:r>
              <a:rPr lang="es-ES" b="1" dirty="0" smtClean="0">
                <a:solidFill>
                  <a:schemeClr val="tx1">
                    <a:lumMod val="95000"/>
                    <a:lumOff val="5000"/>
                  </a:schemeClr>
                </a:solidFill>
                <a:latin typeface="Trebuchet MS" pitchFamily="34" charset="0"/>
                <a:ea typeface="Cardo" pitchFamily="18" charset="-79"/>
                <a:cs typeface="Cardo" pitchFamily="18" charset="-79"/>
              </a:rPr>
              <a:t>Costo humano de la desidia </a:t>
            </a:r>
            <a:br>
              <a:rPr lang="es-ES" b="1" dirty="0" smtClean="0">
                <a:solidFill>
                  <a:schemeClr val="tx1">
                    <a:lumMod val="95000"/>
                    <a:lumOff val="5000"/>
                  </a:schemeClr>
                </a:solidFill>
                <a:latin typeface="Trebuchet MS" pitchFamily="34" charset="0"/>
                <a:ea typeface="Cardo" pitchFamily="18" charset="-79"/>
                <a:cs typeface="Cardo" pitchFamily="18" charset="-79"/>
              </a:rPr>
            </a:br>
            <a:r>
              <a:rPr lang="es-ES" b="1" dirty="0" smtClean="0">
                <a:solidFill>
                  <a:schemeClr val="tx1">
                    <a:lumMod val="95000"/>
                    <a:lumOff val="5000"/>
                  </a:schemeClr>
                </a:solidFill>
                <a:latin typeface="Trebuchet MS" pitchFamily="34" charset="0"/>
                <a:ea typeface="Cardo" pitchFamily="18" charset="-79"/>
                <a:cs typeface="Cardo" pitchFamily="18" charset="-79"/>
              </a:rPr>
              <a:t>y la corrupción</a:t>
            </a:r>
            <a:endParaRPr lang="es-ES" b="1" dirty="0">
              <a:solidFill>
                <a:schemeClr val="tx1">
                  <a:lumMod val="95000"/>
                  <a:lumOff val="5000"/>
                </a:schemeClr>
              </a:solidFill>
              <a:latin typeface="Trebuchet MS" pitchFamily="34" charset="0"/>
              <a:ea typeface="Cardo" pitchFamily="18" charset="-79"/>
              <a:cs typeface="Cardo" pitchFamily="18" charset="-79"/>
            </a:endParaRPr>
          </a:p>
        </p:txBody>
      </p:sp>
      <p:pic>
        <p:nvPicPr>
          <p:cNvPr id="4" name="3 Imagen" descr="azulado.png"/>
          <p:cNvPicPr>
            <a:picLocks noChangeAspect="1"/>
          </p:cNvPicPr>
          <p:nvPr/>
        </p:nvPicPr>
        <p:blipFill>
          <a:blip r:embed="rId2" cstate="print"/>
          <a:stretch>
            <a:fillRect/>
          </a:stretch>
        </p:blipFill>
        <p:spPr>
          <a:xfrm>
            <a:off x="2555776" y="3434138"/>
            <a:ext cx="3816424" cy="2659158"/>
          </a:xfrm>
          <a:prstGeom prst="rect">
            <a:avLst/>
          </a:prstGeom>
          <a:effectLst>
            <a:outerShdw blurRad="50800" dist="38100" dir="5400000" algn="t" rotWithShape="0">
              <a:prstClr val="black">
                <a:alpha val="40000"/>
              </a:prstClr>
            </a:outerShdw>
          </a:effectLst>
        </p:spPr>
      </p:pic>
    </p:spTree>
  </p:cSld>
  <p:clrMapOvr>
    <a:masterClrMapping/>
  </p:clrMapOvr>
  <p:transition spd="med" advClick="0" advTm="30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06.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spd="med" advClick="0" advTm="30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07.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spd="med" advClick="0" advTm="30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C\Desktop\fotos\ACN- descarrilo 11 de noviembre201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178438585"/>
      </p:ext>
    </p:extLst>
  </p:cSld>
  <p:clrMapOvr>
    <a:masterClrMapping/>
  </p:clrMapOvr>
  <p:transition spd="med" advClick="0" advTm="30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C\Desktop\fotos\B-Descarrilo 11 de noviembre201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035982041"/>
      </p:ext>
    </p:extLst>
  </p:cSld>
  <p:clrMapOvr>
    <a:masterClrMapping/>
  </p:clrMapOvr>
  <p:transition spd="med" advClick="0" advTm="30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08.jpg"/>
          <p:cNvPicPr>
            <a:picLocks noGrp="1" noChangeAspect="1"/>
          </p:cNvPicPr>
          <p:nvPr isPhoto="1"/>
        </p:nvPicPr>
        <p:blipFill>
          <a:blip r:embed="rId2" cstate="print">
            <a:lum/>
          </a:blip>
          <a:stretch>
            <a:fillRect/>
          </a:stretch>
        </p:blipFill>
        <p:spPr>
          <a:xfrm>
            <a:off x="0" y="671513"/>
            <a:ext cx="9144000" cy="5513387"/>
          </a:xfrm>
          <a:prstGeom prst="rect">
            <a:avLst/>
          </a:prstGeom>
          <a:noFill/>
          <a:ln>
            <a:noFill/>
          </a:ln>
        </p:spPr>
      </p:pic>
    </p:spTree>
  </p:cSld>
  <p:clrMapOvr>
    <a:masterClrMapping/>
  </p:clrMapOvr>
  <p:transition spd="med" advClick="0" advTm="30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09.jpg"/>
          <p:cNvPicPr>
            <a:picLocks noGrp="1" noChangeAspect="1"/>
          </p:cNvPicPr>
          <p:nvPr isPhoto="1"/>
        </p:nvPicPr>
        <p:blipFill>
          <a:blip r:embed="rId2" cstate="print">
            <a:lum/>
          </a:blip>
          <a:stretch>
            <a:fillRect/>
          </a:stretch>
        </p:blipFill>
        <p:spPr>
          <a:xfrm>
            <a:off x="22415" y="260648"/>
            <a:ext cx="9121585" cy="6192688"/>
          </a:xfrm>
          <a:prstGeom prst="rect">
            <a:avLst/>
          </a:prstGeom>
          <a:noFill/>
          <a:ln>
            <a:noFill/>
          </a:ln>
        </p:spPr>
      </p:pic>
    </p:spTree>
  </p:cSld>
  <p:clrMapOvr>
    <a:masterClrMapping/>
  </p:clrMapOvr>
  <p:transition spd="med" advClick="0" advTm="30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10.jpg"/>
          <p:cNvPicPr>
            <a:picLocks noGrp="1" noChangeAspect="1"/>
          </p:cNvPicPr>
          <p:nvPr isPhoto="1"/>
        </p:nvPicPr>
        <p:blipFill>
          <a:blip r:embed="rId2" cstate="print">
            <a:lum/>
          </a:blip>
          <a:stretch>
            <a:fillRect/>
          </a:stretch>
        </p:blipFill>
        <p:spPr>
          <a:xfrm>
            <a:off x="0" y="671513"/>
            <a:ext cx="9144000" cy="5513387"/>
          </a:xfrm>
          <a:prstGeom prst="rect">
            <a:avLst/>
          </a:prstGeom>
          <a:noFill/>
          <a:ln>
            <a:noFill/>
          </a:ln>
        </p:spPr>
      </p:pic>
    </p:spTree>
  </p:cSld>
  <p:clrMapOvr>
    <a:masterClrMapping/>
  </p:clrMapOvr>
  <p:transition spd="med" advClick="0" advTm="30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11.jpg"/>
          <p:cNvPicPr>
            <a:picLocks noGrp="1" noChangeAspect="1"/>
          </p:cNvPicPr>
          <p:nvPr isPhoto="1"/>
        </p:nvPicPr>
        <p:blipFill>
          <a:blip r:embed="rId2" cstate="print">
            <a:lum/>
          </a:blip>
          <a:stretch>
            <a:fillRect/>
          </a:stretch>
        </p:blipFill>
        <p:spPr>
          <a:xfrm>
            <a:off x="2647950" y="0"/>
            <a:ext cx="3848100" cy="6858000"/>
          </a:xfrm>
          <a:prstGeom prst="rect">
            <a:avLst/>
          </a:prstGeom>
          <a:noFill/>
          <a:ln>
            <a:noFill/>
          </a:ln>
        </p:spPr>
      </p:pic>
    </p:spTree>
  </p:cSld>
  <p:clrMapOvr>
    <a:masterClrMapping/>
  </p:clrMapOvr>
  <p:transition spd="med" advClick="0" advTm="30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12.jpg"/>
          <p:cNvPicPr>
            <a:picLocks noGrp="1" noChangeAspect="1"/>
          </p:cNvPicPr>
          <p:nvPr isPhoto="1"/>
        </p:nvPicPr>
        <p:blipFill>
          <a:blip r:embed="rId2" cstate="print">
            <a:lum/>
          </a:blip>
          <a:stretch>
            <a:fillRect/>
          </a:stretch>
        </p:blipFill>
        <p:spPr>
          <a:xfrm>
            <a:off x="0" y="14288"/>
            <a:ext cx="9144000" cy="6829425"/>
          </a:xfrm>
          <a:prstGeom prst="rect">
            <a:avLst/>
          </a:prstGeom>
          <a:noFill/>
          <a:ln>
            <a:noFill/>
          </a:ln>
        </p:spPr>
      </p:pic>
    </p:spTree>
  </p:cSld>
  <p:clrMapOvr>
    <a:masterClrMapping/>
  </p:clrMapOvr>
  <p:transition spd="med" advClick="0" advTm="30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13.jpg"/>
          <p:cNvPicPr>
            <a:picLocks noGrp="1" noChangeAspect="1"/>
          </p:cNvPicPr>
          <p:nvPr isPhoto="1"/>
        </p:nvPicPr>
        <p:blipFill>
          <a:blip r:embed="rId2" cstate="print">
            <a:lum/>
          </a:blip>
          <a:stretch>
            <a:fillRect/>
          </a:stretch>
        </p:blipFill>
        <p:spPr>
          <a:xfrm>
            <a:off x="0" y="671513"/>
            <a:ext cx="9144000" cy="5513387"/>
          </a:xfrm>
          <a:prstGeom prst="rect">
            <a:avLst/>
          </a:prstGeom>
          <a:noFill/>
          <a:ln>
            <a:noFill/>
          </a:ln>
        </p:spPr>
      </p:pic>
    </p:spTree>
  </p:cSld>
  <p:clrMapOvr>
    <a:masterClrMapping/>
  </p:clrMapOvr>
  <p:transition spd="med" advClick="0" advTm="30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solidFill>
                  <a:schemeClr val="tx2">
                    <a:lumMod val="40000"/>
                    <a:lumOff val="60000"/>
                  </a:schemeClr>
                </a:solidFill>
              </a:rPr>
              <a:t>Grandes  accidentes</a:t>
            </a:r>
            <a:endParaRPr lang="es-ES" dirty="0">
              <a:solidFill>
                <a:schemeClr val="tx2">
                  <a:lumMod val="40000"/>
                  <a:lumOff val="60000"/>
                </a:schemeClr>
              </a:solidFill>
            </a:endParaRPr>
          </a:p>
        </p:txBody>
      </p:sp>
      <p:sp>
        <p:nvSpPr>
          <p:cNvPr id="3" name="2 Marcador de contenido"/>
          <p:cNvSpPr>
            <a:spLocks noGrp="1"/>
          </p:cNvSpPr>
          <p:nvPr>
            <p:ph idx="1"/>
          </p:nvPr>
        </p:nvSpPr>
        <p:spPr>
          <a:xfrm>
            <a:off x="457200" y="1600200"/>
            <a:ext cx="8229600" cy="4525963"/>
          </a:xfrm>
        </p:spPr>
        <p:txBody>
          <a:bodyPr/>
          <a:lstStyle/>
          <a:p>
            <a:endParaRPr lang="es-AR" dirty="0" smtClean="0">
              <a:solidFill>
                <a:schemeClr val="tx2">
                  <a:lumMod val="40000"/>
                  <a:lumOff val="60000"/>
                </a:schemeClr>
              </a:solidFill>
            </a:endParaRPr>
          </a:p>
          <a:p>
            <a:endParaRPr lang="es-AR" dirty="0" smtClean="0">
              <a:solidFill>
                <a:schemeClr val="tx2">
                  <a:lumMod val="40000"/>
                  <a:lumOff val="60000"/>
                </a:schemeClr>
              </a:solidFill>
            </a:endParaRPr>
          </a:p>
          <a:p>
            <a:r>
              <a:rPr lang="es-AR" sz="3000" dirty="0" smtClean="0">
                <a:solidFill>
                  <a:schemeClr val="tx2">
                    <a:lumMod val="40000"/>
                    <a:lumOff val="60000"/>
                  </a:schemeClr>
                </a:solidFill>
              </a:rPr>
              <a:t>ONCE  - 22/02/2012 - 52 muertos 795 heridos</a:t>
            </a:r>
          </a:p>
          <a:p>
            <a:r>
              <a:rPr lang="es-AR" sz="3000" dirty="0" smtClean="0">
                <a:solidFill>
                  <a:schemeClr val="tx2">
                    <a:lumMod val="40000"/>
                    <a:lumOff val="60000"/>
                  </a:schemeClr>
                </a:solidFill>
              </a:rPr>
              <a:t>CASTELAR - 13/06/2013 - 3 muertos 300 heridos</a:t>
            </a:r>
          </a:p>
          <a:p>
            <a:r>
              <a:rPr lang="es-AR" sz="3000" dirty="0" smtClean="0">
                <a:solidFill>
                  <a:schemeClr val="tx2">
                    <a:lumMod val="40000"/>
                    <a:lumOff val="60000"/>
                  </a:schemeClr>
                </a:solidFill>
              </a:rPr>
              <a:t>FLORES - 11/2011 – 12 muertos  200 heridos</a:t>
            </a:r>
          </a:p>
          <a:p>
            <a:r>
              <a:rPr lang="es-AR" sz="3000" dirty="0" smtClean="0">
                <a:solidFill>
                  <a:schemeClr val="tx2">
                    <a:lumMod val="40000"/>
                    <a:lumOff val="60000"/>
                  </a:schemeClr>
                </a:solidFill>
              </a:rPr>
              <a:t>RETIRO – 6/8/2012 – 35 heridos</a:t>
            </a:r>
            <a:endParaRPr lang="es-ES" sz="3000" dirty="0">
              <a:solidFill>
                <a:schemeClr val="tx2">
                  <a:lumMod val="40000"/>
                  <a:lumOff val="60000"/>
                </a:schemeClr>
              </a:solidFill>
            </a:endParaRPr>
          </a:p>
        </p:txBody>
      </p:sp>
    </p:spTree>
  </p:cSld>
  <p:clrMapOvr>
    <a:masterClrMapping/>
  </p:clrMapOvr>
  <p:transition spd="med" advClick="0" advTm="30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PC\Pictures\2014-11-01\244.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 y="-271"/>
            <a:ext cx="8047038" cy="603436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624573323"/>
      </p:ext>
    </p:extLst>
  </p:cSld>
  <p:clrMapOvr>
    <a:masterClrMapping/>
  </p:clrMapOvr>
  <p:transition spd="med" advClick="0" advTm="30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C\Desktop\fotos\Z-.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128610810"/>
      </p:ext>
    </p:extLst>
  </p:cSld>
  <p:clrMapOvr>
    <a:masterClrMapping/>
  </p:clrMapOvr>
  <p:transition spd="med" advClick="0" advTm="30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907704" y="2636912"/>
            <a:ext cx="5661678" cy="1446550"/>
          </a:xfrm>
          <a:prstGeom prst="rect">
            <a:avLst/>
          </a:prstGeom>
          <a:noFill/>
        </p:spPr>
        <p:txBody>
          <a:bodyPr wrap="none" rtlCol="0">
            <a:spAutoFit/>
          </a:bodyPr>
          <a:lstStyle/>
          <a:p>
            <a:pPr algn="ctr"/>
            <a:r>
              <a:rPr lang="es-AR" sz="4400" dirty="0" smtClean="0">
                <a:solidFill>
                  <a:schemeClr val="tx2">
                    <a:lumMod val="40000"/>
                    <a:lumOff val="60000"/>
                  </a:schemeClr>
                </a:solidFill>
              </a:rPr>
              <a:t>Relato de un conductor</a:t>
            </a:r>
          </a:p>
          <a:p>
            <a:pPr algn="ctr"/>
            <a:r>
              <a:rPr lang="es-AR" sz="4400" dirty="0" smtClean="0">
                <a:solidFill>
                  <a:schemeClr val="tx2">
                    <a:lumMod val="40000"/>
                    <a:lumOff val="60000"/>
                  </a:schemeClr>
                </a:solidFill>
              </a:rPr>
              <a:t>12/11/2012</a:t>
            </a:r>
            <a:endParaRPr lang="es-ES" sz="4400" dirty="0">
              <a:solidFill>
                <a:schemeClr val="tx2">
                  <a:lumMod val="40000"/>
                  <a:lumOff val="60000"/>
                </a:schemeClr>
              </a:solidFill>
            </a:endParaRPr>
          </a:p>
        </p:txBody>
      </p:sp>
    </p:spTree>
  </p:cSld>
  <p:clrMapOvr>
    <a:masterClrMapping/>
  </p:clrMapOvr>
  <p:transition spd="med" advClick="0" advTm="30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C\Desktop\fotos\Ac.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136478113"/>
      </p:ext>
    </p:extLst>
  </p:cSld>
  <p:clrMapOvr>
    <a:masterClrMapping/>
  </p:clrMapOvr>
  <p:transition spd="med" advClick="0" advTm="30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otos\AB-Descarrilotercerriel descubierto.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273"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173279955"/>
      </p:ext>
    </p:extLst>
  </p:cSld>
  <p:clrMapOvr>
    <a:masterClrMapping/>
  </p:clrMapOvr>
  <p:transition spd="med" advClick="0" advTm="30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05.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spd="med" advClick="0" advTm="30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87624" y="2636912"/>
            <a:ext cx="7195816" cy="1323439"/>
          </a:xfrm>
          <a:prstGeom prst="rect">
            <a:avLst/>
          </a:prstGeom>
          <a:noFill/>
        </p:spPr>
        <p:txBody>
          <a:bodyPr wrap="none" rtlCol="0">
            <a:spAutoFit/>
          </a:bodyPr>
          <a:lstStyle/>
          <a:p>
            <a:pPr algn="ctr"/>
            <a:r>
              <a:rPr lang="es-AR" sz="4000" dirty="0" smtClean="0">
                <a:solidFill>
                  <a:schemeClr val="tx2">
                    <a:lumMod val="40000"/>
                    <a:lumOff val="60000"/>
                  </a:schemeClr>
                </a:solidFill>
              </a:rPr>
              <a:t>Crónica de una muerte anunciada</a:t>
            </a:r>
          </a:p>
          <a:p>
            <a:pPr algn="ctr"/>
            <a:r>
              <a:rPr lang="es-AR" sz="4000" dirty="0" smtClean="0">
                <a:solidFill>
                  <a:schemeClr val="tx2">
                    <a:lumMod val="40000"/>
                    <a:lumOff val="60000"/>
                  </a:schemeClr>
                </a:solidFill>
              </a:rPr>
              <a:t>22/02/2012</a:t>
            </a:r>
            <a:endParaRPr lang="es-ES" sz="4000" dirty="0">
              <a:solidFill>
                <a:schemeClr val="tx2">
                  <a:lumMod val="40000"/>
                  <a:lumOff val="60000"/>
                </a:schemeClr>
              </a:solidFill>
            </a:endParaRPr>
          </a:p>
        </p:txBody>
      </p:sp>
    </p:spTree>
  </p:cSld>
  <p:clrMapOvr>
    <a:masterClrMapping/>
  </p:clrMapOvr>
  <p:transition spd="med" advClick="0" advTm="30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Politica\SUBI\Imagenes\Once\images.jpg"/>
          <p:cNvPicPr>
            <a:picLocks noChangeAspect="1" noChangeArrowheads="1"/>
          </p:cNvPicPr>
          <p:nvPr/>
        </p:nvPicPr>
        <p:blipFill>
          <a:blip r:embed="rId2" cstate="print"/>
          <a:srcRect/>
          <a:stretch>
            <a:fillRect/>
          </a:stretch>
        </p:blipFill>
        <p:spPr bwMode="auto">
          <a:xfrm>
            <a:off x="323528" y="404664"/>
            <a:ext cx="8496944" cy="6226768"/>
          </a:xfrm>
          <a:prstGeom prst="rect">
            <a:avLst/>
          </a:prstGeom>
          <a:noFill/>
        </p:spPr>
      </p:pic>
    </p:spTree>
  </p:cSld>
  <p:clrMapOvr>
    <a:masterClrMapping/>
  </p:clrMapOvr>
  <p:transition spd="med" advClick="0" advTm="30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Politica\SUBI\Imagenes\Once\Masacre_once_Tren_en_perspectiva.jpg"/>
          <p:cNvPicPr>
            <a:picLocks noChangeAspect="1" noChangeArrowheads="1"/>
          </p:cNvPicPr>
          <p:nvPr/>
        </p:nvPicPr>
        <p:blipFill>
          <a:blip r:embed="rId2" cstate="print"/>
          <a:srcRect/>
          <a:stretch>
            <a:fillRect/>
          </a:stretch>
        </p:blipFill>
        <p:spPr bwMode="auto">
          <a:xfrm>
            <a:off x="179512" y="908720"/>
            <a:ext cx="8720692" cy="5040560"/>
          </a:xfrm>
          <a:prstGeom prst="rect">
            <a:avLst/>
          </a:prstGeom>
          <a:noFill/>
        </p:spPr>
      </p:pic>
    </p:spTree>
  </p:cSld>
  <p:clrMapOvr>
    <a:masterClrMapping/>
  </p:clrMapOvr>
  <p:transition spd="med" advClick="0" advTm="30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scontent-gru1-1.xx.fbcdn.net/hphotos-xfa1/v/t1.0-9/17101_508047416009434_8740368880941119446_n.jpg?oh=de441c2913ef6b30b76be26995dd9928&amp;oe=563AEF52"/>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pic>
        <p:nvPicPr>
          <p:cNvPr id="2052" name="Picture 4" descr="https://scontent-gru1-1.xx.fbcdn.net/hphotos-xfa1/v/t1.0-9/17101_508047416009434_8740368880941119446_n.jpg?oh=de441c2913ef6b30b76be26995dd9928&amp;oe=563AEF5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05502" y="35811"/>
            <a:ext cx="9824977" cy="685006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978109598"/>
      </p:ext>
    </p:extLst>
  </p:cSld>
  <p:clrMapOvr>
    <a:masterClrMapping/>
  </p:clrMapOvr>
  <p:transition spd="med" advClick="0" advTm="30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C\Pictures\2014-11-01\918.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80528" y="-378635"/>
            <a:ext cx="10680004" cy="740803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195821855"/>
      </p:ext>
    </p:extLst>
  </p:cSld>
  <p:clrMapOvr>
    <a:masterClrMapping/>
  </p:clrMapOvr>
  <p:transition spd="med" advClick="0" advTm="30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835696" y="764704"/>
            <a:ext cx="5835893" cy="707886"/>
          </a:xfrm>
          <a:prstGeom prst="rect">
            <a:avLst/>
          </a:prstGeom>
          <a:noFill/>
        </p:spPr>
        <p:txBody>
          <a:bodyPr wrap="none" rtlCol="0">
            <a:spAutoFit/>
          </a:bodyPr>
          <a:lstStyle/>
          <a:p>
            <a:r>
              <a:rPr lang="es-AR" sz="4000" dirty="0" smtClean="0">
                <a:solidFill>
                  <a:schemeClr val="tx2">
                    <a:lumMod val="40000"/>
                    <a:lumOff val="60000"/>
                  </a:schemeClr>
                </a:solidFill>
              </a:rPr>
              <a:t>Organizaciones de usuarios</a:t>
            </a:r>
            <a:endParaRPr lang="es-ES" sz="4000" dirty="0">
              <a:solidFill>
                <a:schemeClr val="tx2">
                  <a:lumMod val="40000"/>
                  <a:lumOff val="60000"/>
                </a:schemeClr>
              </a:solidFill>
            </a:endParaRPr>
          </a:p>
        </p:txBody>
      </p:sp>
    </p:spTree>
  </p:cSld>
  <p:clrMapOvr>
    <a:masterClrMapping/>
  </p:clrMapOvr>
  <p:transition spd="med" advClick="0" advTm="30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Pictures\volantes\imagen trenes derecho const.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476672" y="-171400"/>
            <a:ext cx="12241360" cy="795350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585235464"/>
      </p:ext>
    </p:extLst>
  </p:cSld>
  <p:clrMapOvr>
    <a:masterClrMapping/>
  </p:clrMapOvr>
  <p:transition spd="med" advClick="0" advTm="30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fbcdn-sphotos-g-a.akamaihd.net/hphotos-ak-xaf1/v/t1.0-9/1004567_213166165497562_1470325622_n.jpg?oh=14c9ac03f4ceb8a6c4c393cc2057d3a6&amp;oe=54D49AEA&amp;__gda__=1423500601_c19358f314d8048c4f44d1b14dd2bc3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8583" y="116632"/>
            <a:ext cx="9144000" cy="667206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801774792"/>
      </p:ext>
    </p:extLst>
  </p:cSld>
  <p:clrMapOvr>
    <a:masterClrMapping/>
  </p:clrMapOvr>
  <p:transition spd="med" advClick="0" advTm="30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scontent-b-mia.xx.fbcdn.net/hphotos-xap1/v/t1.0-9/451_10200405087825012_1970680607_n.jpg?oh=22b273e98f903fef980bc214e8964200&amp;oe=54DBD59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9308" y="1"/>
            <a:ext cx="9143998"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999060088"/>
      </p:ext>
    </p:extLst>
  </p:cSld>
  <p:clrMapOvr>
    <a:masterClrMapping/>
  </p:clrMapOvr>
  <p:transition spd="med" advClick="0" advTm="30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PC\Downloads\FLASH DRIVE\Atren\Iamgenes\1001328_10201354742976682_1510868659_nAsambleaen Once.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385763"/>
            <a:ext cx="9144000" cy="608647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423848379"/>
      </p:ext>
    </p:extLst>
  </p:cSld>
  <p:clrMapOvr>
    <a:masterClrMapping/>
  </p:clrMapOvr>
  <p:transition spd="med" advClick="0" advTm="30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fbcdn-sphotos-a-a.akamaihd.net/hphotos-ak-xfp1/v/t1.0-9/66314_129992333814946_1145290012_n.jpg?oh=a729a382a4ecfe21713f4a51b5d3e92b&amp;oe=54EB2EB7&amp;__gda__=1427795877_65b95ccbe649a62f232d1145f287ac9c"/>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97785" y="1"/>
            <a:ext cx="7546623" cy="6781016"/>
          </a:xfrm>
          <a:prstGeom prst="rect">
            <a:avLst/>
          </a:prstGeom>
          <a:noFill/>
          <a:extLst>
            <a:ext uri="{909E8E84-426E-40DD-AFC4-6F175D3DCCD1}">
              <a14:hiddenFill xmlns="" xmlns:a14="http://schemas.microsoft.com/office/drawing/2010/main">
                <a:solidFill>
                  <a:srgbClr val="FFFFFF"/>
                </a:solidFill>
              </a14:hiddenFill>
            </a:ext>
          </a:extLst>
        </p:spPr>
      </p:pic>
      <p:pic>
        <p:nvPicPr>
          <p:cNvPr id="2050" name="Picture 2" descr="https://fbcdn-sphotos-a-a.akamaihd.net/hphotos-ak-xaf1/v/t1.0-9/486460_113854808762032_1555717493_n.jpg?oh=95241e8af146080ba021e71762f0c56e&amp;oe=566F0DA1&amp;__gda__=1450174832_222b74191166f39e171b6a5a8d3a9ad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182143" flipV="1">
            <a:off x="-695568" y="6280475"/>
            <a:ext cx="69118" cy="4571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872054879"/>
      </p:ext>
    </p:extLst>
  </p:cSld>
  <p:clrMapOvr>
    <a:masterClrMapping/>
  </p:clrMapOvr>
  <p:transition spd="med" advClick="0" advTm="30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fbcdn-sphotos-a-a.akamaihd.net/hphotos-ak-xaf1/v/t1.0-9/486460_113854808762032_1555717493_n.jpg?oh=95241e8af146080ba021e71762f0c56e&amp;oe=566F0DA1&amp;__gda__=1450174832_222b74191166f39e171b6a5a8d3a9ad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40568" y="-1"/>
            <a:ext cx="9684568" cy="691079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302504468"/>
      </p:ext>
    </p:extLst>
  </p:cSld>
  <p:clrMapOvr>
    <a:masterClrMapping/>
  </p:clrMapOvr>
  <p:transition spd="med" advClick="0" advTm="30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s://fbcdn-sphotos-a-a.akamaihd.net/hphotos-ak-ash2/v/t1.0-9/548889_449287015127603_1896364764_n.jpg?oh=a06e01e5232d9757ad8d2d96a4ef3ec3&amp;oe=54E0FE8E&amp;__gda__=1423042089_71272316dff35c379c1a3cd67e6f6b1d"/>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71600" y="1"/>
            <a:ext cx="7236296" cy="685799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AutoShape 2" descr="https://fbcdn-sphotos-a-a.akamaihd.net/hphotos-ak-xaf1/v/t1.0-9/486460_113854808762032_1555717493_n.jpg?oh=95241e8af146080ba021e71762f0c56e&amp;oe=566F0DA1&amp;__gda__=1450174832_222b74191166f39e171b6a5a8d3a9ad1"/>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Tree>
    <p:extLst>
      <p:ext uri="{BB962C8B-B14F-4D97-AF65-F5344CB8AC3E}">
        <p14:creationId xmlns="" xmlns:p14="http://schemas.microsoft.com/office/powerpoint/2010/main" val="52108508"/>
      </p:ext>
    </p:extLst>
  </p:cSld>
  <p:clrMapOvr>
    <a:masterClrMapping/>
  </p:clrMapOvr>
  <p:transition spd="med" advClick="0" advTm="300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Mario\Desktop\1497477_272944886186356_1333898546_n.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spd="med" advClick="0" advTm="300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Mario\Desktop\1524651_272945002853011_1373707294_n.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spd="med" advClick="0" advTm="30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PC\Downloads\FLASH DRIVE\Atren\Iamgenes\Accidente-trenesCastelar.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359" y="19856"/>
            <a:ext cx="9139641" cy="683814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99503260"/>
      </p:ext>
    </p:extLst>
  </p:cSld>
  <p:clrMapOvr>
    <a:masterClrMapping/>
  </p:clrMapOvr>
  <p:transition spd="med" advClick="0" advTm="30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fbcdn-sphotos-d-a.akamaihd.net/hphotos-ak-xpa1/v/t1.0-9/74695_449284375127867_1815990773_n.jpg?oh=aac4823d19bc09e0b25e889fa51c0852&amp;oe=54D5D933&amp;__gda__=1428064991_3ba41a608a6f715ae32fa5274d0fb436"/>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85628" y="0"/>
            <a:ext cx="7506072"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596881680"/>
      </p:ext>
    </p:extLst>
  </p:cSld>
  <p:clrMapOvr>
    <a:masterClrMapping/>
  </p:clrMapOvr>
  <p:transition spd="med" advClick="0" advTm="300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Mario\Desktop\580328_272944222853089_918298828_n.jpg"/>
          <p:cNvPicPr>
            <a:picLocks noChangeAspect="1" noChangeArrowheads="1"/>
          </p:cNvPicPr>
          <p:nvPr/>
        </p:nvPicPr>
        <p:blipFill>
          <a:blip r:embed="rId2" cstate="print"/>
          <a:srcRect/>
          <a:stretch>
            <a:fillRect/>
          </a:stretch>
        </p:blipFill>
        <p:spPr bwMode="auto">
          <a:xfrm>
            <a:off x="755576" y="0"/>
            <a:ext cx="7488832" cy="6858000"/>
          </a:xfrm>
          <a:prstGeom prst="rect">
            <a:avLst/>
          </a:prstGeom>
          <a:noFill/>
        </p:spPr>
      </p:pic>
    </p:spTree>
  </p:cSld>
  <p:clrMapOvr>
    <a:masterClrMapping/>
  </p:clrMapOvr>
  <p:transition spd="med" advClick="0" advTm="30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PC\Downloads\FLASH DRIVE\Atren\Iamgenes\Ferrodrama\CAM01365.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9552" y="476672"/>
            <a:ext cx="8256917" cy="61926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714808943"/>
      </p:ext>
    </p:extLst>
  </p:cSld>
  <p:clrMapOvr>
    <a:masterClrMapping/>
  </p:clrMapOvr>
  <p:transition spd="med" advClick="0" advTm="30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Pictures\Agosto 2015\IMG_4132.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88640" y="-1179512"/>
            <a:ext cx="12529392" cy="886173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6279552"/>
      </p:ext>
    </p:extLst>
  </p:cSld>
  <p:clrMapOvr>
    <a:masterClrMapping/>
  </p:clrMapOvr>
  <p:transition spd="med" advClick="0" advTm="30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Pictures\Agosto 2015\IMG_4134.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2576" y="-675456"/>
            <a:ext cx="9912930" cy="743436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97587714"/>
      </p:ext>
    </p:extLst>
  </p:cSld>
  <p:clrMapOvr>
    <a:masterClrMapping/>
  </p:clrMapOvr>
  <p:transition spd="med" advClick="0" advTm="30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99592" y="2924944"/>
            <a:ext cx="7560840" cy="1569660"/>
          </a:xfrm>
          <a:prstGeom prst="rect">
            <a:avLst/>
          </a:prstGeom>
          <a:noFill/>
        </p:spPr>
        <p:txBody>
          <a:bodyPr wrap="square" rtlCol="0">
            <a:spAutoFit/>
          </a:bodyPr>
          <a:lstStyle/>
          <a:p>
            <a:r>
              <a:rPr lang="es-AR" sz="3200" dirty="0" smtClean="0">
                <a:solidFill>
                  <a:schemeClr val="tx2">
                    <a:lumMod val="40000"/>
                    <a:lumOff val="60000"/>
                  </a:schemeClr>
                </a:solidFill>
              </a:rPr>
              <a:t>Primeras auditorías de control social</a:t>
            </a:r>
          </a:p>
          <a:p>
            <a:r>
              <a:rPr lang="es-AR" sz="3200" dirty="0" smtClean="0">
                <a:solidFill>
                  <a:schemeClr val="tx2">
                    <a:lumMod val="40000"/>
                    <a:lumOff val="60000"/>
                  </a:schemeClr>
                </a:solidFill>
              </a:rPr>
              <a:t>Usuarios, ferroviarios  junto a la Defensoría del Pueblo de la Nación</a:t>
            </a:r>
            <a:endParaRPr lang="es-ES" sz="3200" dirty="0">
              <a:solidFill>
                <a:schemeClr val="tx2">
                  <a:lumMod val="40000"/>
                  <a:lumOff val="60000"/>
                </a:schemeClr>
              </a:solidFill>
            </a:endParaRPr>
          </a:p>
        </p:txBody>
      </p:sp>
      <p:sp>
        <p:nvSpPr>
          <p:cNvPr id="3" name="2 CuadroTexto"/>
          <p:cNvSpPr txBox="1"/>
          <p:nvPr/>
        </p:nvSpPr>
        <p:spPr>
          <a:xfrm>
            <a:off x="2411760" y="1124744"/>
            <a:ext cx="4058355" cy="769441"/>
          </a:xfrm>
          <a:prstGeom prst="rect">
            <a:avLst/>
          </a:prstGeom>
          <a:noFill/>
        </p:spPr>
        <p:txBody>
          <a:bodyPr wrap="none" rtlCol="0">
            <a:spAutoFit/>
          </a:bodyPr>
          <a:lstStyle/>
          <a:p>
            <a:r>
              <a:rPr lang="es-AR" sz="4400" dirty="0" smtClean="0">
                <a:solidFill>
                  <a:schemeClr val="tx2">
                    <a:lumMod val="40000"/>
                    <a:lumOff val="60000"/>
                  </a:schemeClr>
                </a:solidFill>
              </a:rPr>
              <a:t>RELEVAMIENTOS</a:t>
            </a:r>
            <a:endParaRPr lang="es-ES" sz="4400" dirty="0">
              <a:solidFill>
                <a:schemeClr val="tx2">
                  <a:lumMod val="40000"/>
                  <a:lumOff val="60000"/>
                </a:schemeClr>
              </a:solidFill>
            </a:endParaRPr>
          </a:p>
        </p:txBody>
      </p:sp>
    </p:spTree>
  </p:cSld>
  <p:clrMapOvr>
    <a:masterClrMapping/>
  </p:clrMapOvr>
  <p:transition spd="med" advClick="0" advTm="3000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C\Downloads\FLASH DRIVE\Atren\Iamgenes\Roca.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6020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312387712"/>
      </p:ext>
    </p:extLst>
  </p:cSld>
  <p:clrMapOvr>
    <a:masterClrMapping/>
  </p:clrMapOvr>
  <p:transition spd="med" advClick="0" advTm="30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Mario\Desktop\1379776_250968631717315_1678523215_n.jpg"/>
          <p:cNvPicPr>
            <a:picLocks noChangeAspect="1" noChangeArrowheads="1"/>
          </p:cNvPicPr>
          <p:nvPr/>
        </p:nvPicPr>
        <p:blipFill>
          <a:blip r:embed="rId2" cstate="print"/>
          <a:srcRect/>
          <a:stretch>
            <a:fillRect/>
          </a:stretch>
        </p:blipFill>
        <p:spPr bwMode="auto">
          <a:xfrm>
            <a:off x="0" y="33337"/>
            <a:ext cx="9144000" cy="6791325"/>
          </a:xfrm>
          <a:prstGeom prst="rect">
            <a:avLst/>
          </a:prstGeom>
          <a:noFill/>
        </p:spPr>
      </p:pic>
    </p:spTree>
  </p:cSld>
  <p:clrMapOvr>
    <a:masterClrMapping/>
  </p:clrMapOvr>
  <p:transition spd="med" advClick="0" advTm="3000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PC\Downloads\TRenes\Material grafico\afiches relevamientos\1456038_269500709864107_468735253_nsarmeinto.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2016"/>
            <a:ext cx="9143999" cy="685396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963237601"/>
      </p:ext>
    </p:extLst>
  </p:cSld>
  <p:clrMapOvr>
    <a:masterClrMapping/>
  </p:clrMapOvr>
  <p:transition spd="med" advClick="0" advTm="3000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PC\Downloads\TRenes\Material grafico\afiches relevamientos\1266947_248810935266418_757562636_oMitre retiro.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7504" y="-1554"/>
            <a:ext cx="9159260" cy="685955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978356064"/>
      </p:ext>
    </p:extLst>
  </p:cSld>
  <p:clrMapOvr>
    <a:masterClrMapping/>
  </p:clrMapOvr>
  <p:transition spd="med" advClick="0" advTm="30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Politica\SUBI\Imagenes\Flores\Masacre_Flores_1.jpg"/>
          <p:cNvPicPr>
            <a:picLocks noChangeAspect="1" noChangeArrowheads="1"/>
          </p:cNvPicPr>
          <p:nvPr/>
        </p:nvPicPr>
        <p:blipFill>
          <a:blip r:embed="rId3" cstate="print"/>
          <a:srcRect/>
          <a:stretch>
            <a:fillRect/>
          </a:stretch>
        </p:blipFill>
        <p:spPr bwMode="auto">
          <a:xfrm>
            <a:off x="-103956" y="332656"/>
            <a:ext cx="9247956" cy="6165304"/>
          </a:xfrm>
          <a:prstGeom prst="rect">
            <a:avLst/>
          </a:prstGeom>
          <a:noFill/>
        </p:spPr>
      </p:pic>
    </p:spTree>
  </p:cSld>
  <p:clrMapOvr>
    <a:masterClrMapping/>
  </p:clrMapOvr>
  <p:transition spd="med" advClick="0" advTm="3000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fbcdn-sphotos-h-a.akamaihd.net/hphotos-ak-xpf1/v/t1.0-9/10457918_1424655387816713_7056427056878971858_n.jpg?oh=3325f742176cb41f5a326d3d1e59b241&amp;oe=551A4E51&amp;__gda__=1427524206_58023c19230f04f13ae43feb1704058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58" y="0"/>
            <a:ext cx="9143042" cy="686680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603926044"/>
      </p:ext>
    </p:extLst>
  </p:cSld>
  <p:clrMapOvr>
    <a:masterClrMapping/>
  </p:clrMapOvr>
  <p:transition spd="med" advClick="0" advTm="3000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PC\Pictures\2014-11-01\114.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29141"/>
            <a:ext cx="9144000" cy="685799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917105310"/>
      </p:ext>
    </p:extLst>
  </p:cSld>
  <p:clrMapOvr>
    <a:masterClrMapping/>
  </p:clrMapOvr>
  <p:transition spd="med" advClick="0" advTm="3000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rio\Desktop\1395241_261228917357953_91077675_n.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spd="med" advClick="0" advTm="3000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rio\Desktop\1459249_261228847357960_1169546349_n.jpg"/>
          <p:cNvPicPr>
            <a:picLocks noChangeAspect="1" noChangeArrowheads="1"/>
          </p:cNvPicPr>
          <p:nvPr/>
        </p:nvPicPr>
        <p:blipFill>
          <a:blip r:embed="rId2" cstate="print"/>
          <a:srcRect/>
          <a:stretch>
            <a:fillRect/>
          </a:stretch>
        </p:blipFill>
        <p:spPr bwMode="auto">
          <a:xfrm>
            <a:off x="0" y="404664"/>
            <a:ext cx="9144000" cy="6048672"/>
          </a:xfrm>
          <a:prstGeom prst="rect">
            <a:avLst/>
          </a:prstGeom>
          <a:noFill/>
        </p:spPr>
      </p:pic>
    </p:spTree>
  </p:cSld>
  <p:clrMapOvr>
    <a:masterClrMapping/>
  </p:clrMapOvr>
  <p:transition spd="med" advClick="0" advTm="3000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ario\Desktop\994013_252630484884463_483022552_n.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spd="med" advClick="0" advTm="3000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Mario\Desktop\1381431_10151639405657063_877402288_n.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spd="med" advClick="0" advTm="3000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ario\Desktop\994640_265862316894613_1415483466_n.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spTree>
  </p:cSld>
  <p:clrMapOvr>
    <a:masterClrMapping/>
  </p:clrMapOvr>
  <p:transition spd="med" advClick="0" advTm="3000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Mario\Desktop\1454874_10151746374867063_265873067_n.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spd="med" advClick="0" advTm="3000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Mario\Desktop\1463064_10151746344822063_1731225768_n.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spd="med" advClick="0" advTm="3000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Mario\Desktop\1394798_10201523802109794_1824918541_n.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spd="med" advClick="0" advTm="30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03.jpg"/>
          <p:cNvPicPr>
            <a:picLocks noGrp="1" noChangeAspect="1"/>
          </p:cNvPicPr>
          <p:nvPr isPhoto="1"/>
        </p:nvPicPr>
        <p:blipFill>
          <a:blip r:embed="rId2" cstate="print">
            <a:lum/>
          </a:blip>
          <a:stretch>
            <a:fillRect/>
          </a:stretch>
        </p:blipFill>
        <p:spPr>
          <a:xfrm>
            <a:off x="0" y="381000"/>
            <a:ext cx="9144000" cy="6096000"/>
          </a:xfrm>
          <a:prstGeom prst="rect">
            <a:avLst/>
          </a:prstGeom>
          <a:noFill/>
          <a:ln>
            <a:noFill/>
          </a:ln>
        </p:spPr>
      </p:pic>
    </p:spTree>
  </p:cSld>
  <p:clrMapOvr>
    <a:masterClrMapping/>
  </p:clrMapOvr>
  <p:transition spd="med" advClick="0" advTm="3000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C\Pictures\2014-11-01\933.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9512" y="548680"/>
            <a:ext cx="8742184" cy="547260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661610240"/>
      </p:ext>
    </p:extLst>
  </p:cSld>
  <p:clrMapOvr>
    <a:masterClrMapping/>
  </p:clrMapOvr>
  <p:transition spd="med" advClick="0" advTm="3000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C\Pictures\2014-11-01\817.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181600" y="-3886200"/>
            <a:ext cx="19507200" cy="146304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2 CuadroTexto"/>
          <p:cNvSpPr txBox="1"/>
          <p:nvPr/>
        </p:nvSpPr>
        <p:spPr>
          <a:xfrm>
            <a:off x="467544" y="6309320"/>
            <a:ext cx="6912768" cy="1323439"/>
          </a:xfrm>
          <a:prstGeom prst="rect">
            <a:avLst/>
          </a:prstGeom>
          <a:noFill/>
        </p:spPr>
        <p:txBody>
          <a:bodyPr wrap="square" rtlCol="0">
            <a:spAutoFit/>
          </a:bodyPr>
          <a:lstStyle/>
          <a:p>
            <a:pPr algn="ctr"/>
            <a:r>
              <a:rPr lang="es-AR" sz="4000" dirty="0" smtClean="0">
                <a:solidFill>
                  <a:schemeClr val="bg1"/>
                </a:solidFill>
              </a:rPr>
              <a:t>Presentación de los reclamos en Presidencia de la Nación</a:t>
            </a:r>
            <a:endParaRPr lang="es-ES" sz="4000" dirty="0">
              <a:solidFill>
                <a:schemeClr val="bg1"/>
              </a:solidFill>
            </a:endParaRPr>
          </a:p>
        </p:txBody>
      </p:sp>
    </p:spTree>
    <p:extLst>
      <p:ext uri="{BB962C8B-B14F-4D97-AF65-F5344CB8AC3E}">
        <p14:creationId xmlns="" xmlns:p14="http://schemas.microsoft.com/office/powerpoint/2010/main" val="30140005"/>
      </p:ext>
    </p:extLst>
  </p:cSld>
  <p:clrMapOvr>
    <a:masterClrMapping/>
  </p:clrMapOvr>
  <p:transition spd="med" advClick="0" advTm="3000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3347864" y="2780928"/>
            <a:ext cx="5434466" cy="3672408"/>
          </a:xfrm>
          <a:prstGeom prst="rect">
            <a:avLst/>
          </a:prstGeom>
          <a:noFill/>
          <a:ln w="9525">
            <a:noFill/>
            <a:miter lim="800000"/>
            <a:headEnd/>
            <a:tailEnd/>
          </a:ln>
        </p:spPr>
      </p:pic>
      <p:sp>
        <p:nvSpPr>
          <p:cNvPr id="3" name="2 CuadroTexto"/>
          <p:cNvSpPr txBox="1"/>
          <p:nvPr/>
        </p:nvSpPr>
        <p:spPr>
          <a:xfrm>
            <a:off x="1979712" y="404664"/>
            <a:ext cx="4651979" cy="369332"/>
          </a:xfrm>
          <a:prstGeom prst="rect">
            <a:avLst/>
          </a:prstGeom>
          <a:noFill/>
        </p:spPr>
        <p:txBody>
          <a:bodyPr wrap="none" rtlCol="0">
            <a:spAutoFit/>
          </a:bodyPr>
          <a:lstStyle/>
          <a:p>
            <a:r>
              <a:rPr lang="es-AR" b="1" dirty="0" smtClean="0">
                <a:solidFill>
                  <a:srgbClr val="FFFF00"/>
                </a:solidFill>
              </a:rPr>
              <a:t>Estándar básico de un buen servicio ferroviario</a:t>
            </a:r>
            <a:endParaRPr lang="es-ES" b="1" dirty="0">
              <a:solidFill>
                <a:srgbClr val="FFFF00"/>
              </a:solidFill>
            </a:endParaRPr>
          </a:p>
        </p:txBody>
      </p:sp>
      <p:sp>
        <p:nvSpPr>
          <p:cNvPr id="4" name="3 CuadroTexto"/>
          <p:cNvSpPr txBox="1"/>
          <p:nvPr/>
        </p:nvSpPr>
        <p:spPr>
          <a:xfrm>
            <a:off x="467544" y="908720"/>
            <a:ext cx="4199611" cy="2031325"/>
          </a:xfrm>
          <a:prstGeom prst="rect">
            <a:avLst/>
          </a:prstGeom>
          <a:noFill/>
        </p:spPr>
        <p:txBody>
          <a:bodyPr wrap="none" rtlCol="0">
            <a:spAutoFit/>
          </a:bodyPr>
          <a:lstStyle/>
          <a:p>
            <a:r>
              <a:rPr lang="es-AR" dirty="0" smtClean="0">
                <a:solidFill>
                  <a:srgbClr val="FFFF00"/>
                </a:solidFill>
              </a:rPr>
              <a:t>RIELES E INFRAESTRUCTURA</a:t>
            </a:r>
          </a:p>
          <a:p>
            <a:r>
              <a:rPr lang="es-AR" dirty="0" smtClean="0">
                <a:solidFill>
                  <a:srgbClr val="FFFF00"/>
                </a:solidFill>
              </a:rPr>
              <a:t>CERRAMIENTO PERIMETRAL</a:t>
            </a:r>
          </a:p>
          <a:p>
            <a:r>
              <a:rPr lang="es-AR" dirty="0" smtClean="0">
                <a:solidFill>
                  <a:srgbClr val="FFFF00"/>
                </a:solidFill>
              </a:rPr>
              <a:t>TRACCION Y FUENTE DE ENERGIA</a:t>
            </a:r>
          </a:p>
          <a:p>
            <a:r>
              <a:rPr lang="es-AR" dirty="0" smtClean="0">
                <a:solidFill>
                  <a:srgbClr val="FFFF00"/>
                </a:solidFill>
              </a:rPr>
              <a:t>SEÑALIZACION</a:t>
            </a:r>
          </a:p>
          <a:p>
            <a:r>
              <a:rPr lang="es-AR" dirty="0" smtClean="0">
                <a:solidFill>
                  <a:srgbClr val="FFFF00"/>
                </a:solidFill>
              </a:rPr>
              <a:t>MATERIAL RODANTE</a:t>
            </a:r>
          </a:p>
          <a:p>
            <a:r>
              <a:rPr lang="es-AR" dirty="0" smtClean="0">
                <a:solidFill>
                  <a:srgbClr val="FFFF00"/>
                </a:solidFill>
              </a:rPr>
              <a:t>FRECUENCIA , VELOCIDAD Y CONTINUIDAD</a:t>
            </a:r>
          </a:p>
          <a:p>
            <a:r>
              <a:rPr lang="es-AR" dirty="0" smtClean="0">
                <a:solidFill>
                  <a:srgbClr val="FFFF00"/>
                </a:solidFill>
              </a:rPr>
              <a:t>ACCESIBILIDAD</a:t>
            </a:r>
            <a:endParaRPr lang="es-ES" dirty="0">
              <a:solidFill>
                <a:srgbClr val="FFFF00"/>
              </a:solidFill>
            </a:endParaRPr>
          </a:p>
        </p:txBody>
      </p:sp>
    </p:spTree>
  </p:cSld>
  <p:clrMapOvr>
    <a:masterClrMapping/>
  </p:clrMapOvr>
  <p:transition spd="med" advClick="0" advTm="3000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cstate="print"/>
          <a:srcRect/>
          <a:stretch>
            <a:fillRect/>
          </a:stretch>
        </p:blipFill>
        <p:spPr bwMode="auto">
          <a:xfrm>
            <a:off x="899592" y="692696"/>
            <a:ext cx="7272808" cy="5853417"/>
          </a:xfrm>
          <a:prstGeom prst="rect">
            <a:avLst/>
          </a:prstGeom>
          <a:noFill/>
          <a:ln w="9525">
            <a:noFill/>
            <a:miter lim="800000"/>
            <a:headEnd/>
            <a:tailEnd/>
          </a:ln>
        </p:spPr>
      </p:pic>
    </p:spTree>
  </p:cSld>
  <p:clrMapOvr>
    <a:masterClrMapping/>
  </p:clrMapOvr>
  <p:transition spd="med" advClick="0" advTm="3000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 Imagen" descr="San Martin.png"/>
          <p:cNvPicPr/>
          <p:nvPr/>
        </p:nvPicPr>
        <p:blipFill>
          <a:blip r:embed="rId2" cstate="print"/>
          <a:stretch>
            <a:fillRect/>
          </a:stretch>
        </p:blipFill>
        <p:spPr>
          <a:xfrm>
            <a:off x="1331640" y="836712"/>
            <a:ext cx="6336704" cy="5616624"/>
          </a:xfrm>
          <a:prstGeom prst="rect">
            <a:avLst/>
          </a:prstGeom>
        </p:spPr>
      </p:pic>
    </p:spTree>
  </p:cSld>
  <p:clrMapOvr>
    <a:masterClrMapping/>
  </p:clrMapOvr>
  <p:transition spd="med" advClick="0" advTm="3000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8 Imagen" descr="Mitre solo.png"/>
          <p:cNvPicPr/>
          <p:nvPr/>
        </p:nvPicPr>
        <p:blipFill>
          <a:blip r:embed="rId2" cstate="print"/>
          <a:stretch>
            <a:fillRect/>
          </a:stretch>
        </p:blipFill>
        <p:spPr>
          <a:xfrm>
            <a:off x="467544" y="1052736"/>
            <a:ext cx="8352928" cy="5544616"/>
          </a:xfrm>
          <a:prstGeom prst="rect">
            <a:avLst/>
          </a:prstGeom>
        </p:spPr>
      </p:pic>
    </p:spTree>
  </p:cSld>
  <p:clrMapOvr>
    <a:masterClrMapping/>
  </p:clrMapOvr>
  <p:transition spd="med" advClick="0" advTm="30000"/>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 Imagen" descr="Roca solo.png"/>
          <p:cNvPicPr/>
          <p:nvPr/>
        </p:nvPicPr>
        <p:blipFill>
          <a:blip r:embed="rId2" cstate="print"/>
          <a:stretch>
            <a:fillRect/>
          </a:stretch>
        </p:blipFill>
        <p:spPr>
          <a:xfrm>
            <a:off x="971600" y="1340768"/>
            <a:ext cx="7416824" cy="5112568"/>
          </a:xfrm>
          <a:prstGeom prst="rect">
            <a:avLst/>
          </a:prstGeom>
        </p:spPr>
      </p:pic>
    </p:spTree>
  </p:cSld>
  <p:clrMapOvr>
    <a:masterClrMapping/>
  </p:clrMapOvr>
  <p:transition spd="med" advClick="0" advTm="3000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flipH="1" flipV="1">
            <a:off x="323528" y="228919"/>
            <a:ext cx="133672" cy="45719"/>
          </a:xfrm>
        </p:spPr>
        <p:txBody>
          <a:bodyPr>
            <a:normAutofit fontScale="90000"/>
          </a:bodyPr>
          <a:lstStyle/>
          <a:p>
            <a:endParaRPr lang="es-AR" dirty="0"/>
          </a:p>
        </p:txBody>
      </p:sp>
      <p:sp>
        <p:nvSpPr>
          <p:cNvPr id="3" name="2 Marcador de contenido"/>
          <p:cNvSpPr>
            <a:spLocks noGrp="1"/>
          </p:cNvSpPr>
          <p:nvPr>
            <p:ph idx="1"/>
          </p:nvPr>
        </p:nvSpPr>
        <p:spPr>
          <a:xfrm>
            <a:off x="457200" y="476672"/>
            <a:ext cx="8229600" cy="5649491"/>
          </a:xfrm>
        </p:spPr>
        <p:txBody>
          <a:bodyPr>
            <a:normAutofit fontScale="92500" lnSpcReduction="10000"/>
          </a:bodyPr>
          <a:lstStyle/>
          <a:p>
            <a:endParaRPr lang="es-AR" i="1" dirty="0" smtClean="0">
              <a:solidFill>
                <a:schemeClr val="tx2">
                  <a:lumMod val="60000"/>
                  <a:lumOff val="40000"/>
                </a:schemeClr>
              </a:solidFill>
            </a:endParaRPr>
          </a:p>
          <a:p>
            <a:r>
              <a:rPr lang="es-AR" i="1" dirty="0" smtClean="0">
                <a:solidFill>
                  <a:schemeClr val="tx2">
                    <a:lumMod val="60000"/>
                    <a:lumOff val="40000"/>
                  </a:schemeClr>
                </a:solidFill>
              </a:rPr>
              <a:t>¿Falto plata?... NO.  Plata hubo</a:t>
            </a:r>
          </a:p>
          <a:p>
            <a:r>
              <a:rPr lang="es-AR" i="1" dirty="0" smtClean="0">
                <a:solidFill>
                  <a:schemeClr val="tx2">
                    <a:lumMod val="60000"/>
                    <a:lumOff val="40000"/>
                  </a:schemeClr>
                </a:solidFill>
              </a:rPr>
              <a:t>¿Faltaron avisos?... NO. Los avisos abundaron.</a:t>
            </a:r>
          </a:p>
          <a:p>
            <a:r>
              <a:rPr lang="es-AR" i="1" dirty="0" smtClean="0">
                <a:solidFill>
                  <a:schemeClr val="tx2">
                    <a:lumMod val="60000"/>
                    <a:lumOff val="40000"/>
                  </a:schemeClr>
                </a:solidFill>
              </a:rPr>
              <a:t>¿Faltó tiempo?.....NO. El tiempo sobró .</a:t>
            </a:r>
          </a:p>
          <a:p>
            <a:r>
              <a:rPr lang="es-AR" i="1" dirty="0" smtClean="0">
                <a:solidFill>
                  <a:schemeClr val="tx2">
                    <a:lumMod val="60000"/>
                    <a:lumOff val="40000"/>
                  </a:schemeClr>
                </a:solidFill>
              </a:rPr>
              <a:t>Les faltó querer cumplir con las promesas que quedaron solo en anuncios allá por el 2006 y cuidar a los usuarios en vez de darle lugar a los corruptos y asesinos que se llenaron los bolsillos a costa de sangre. </a:t>
            </a:r>
          </a:p>
          <a:p>
            <a:pPr>
              <a:buNone/>
            </a:pPr>
            <a:endParaRPr lang="es-AR" i="1" dirty="0" smtClean="0">
              <a:solidFill>
                <a:schemeClr val="tx2">
                  <a:lumMod val="60000"/>
                  <a:lumOff val="40000"/>
                </a:schemeClr>
              </a:solidFill>
            </a:endParaRPr>
          </a:p>
          <a:p>
            <a:pPr marL="0" indent="0">
              <a:buNone/>
            </a:pPr>
            <a:r>
              <a:rPr lang="es-AR" sz="2400" i="1" dirty="0" smtClean="0">
                <a:solidFill>
                  <a:schemeClr val="bg1"/>
                </a:solidFill>
              </a:rPr>
              <a:t>    ( </a:t>
            </a:r>
            <a:r>
              <a:rPr lang="es-AR" sz="2400" i="1" dirty="0" smtClean="0">
                <a:solidFill>
                  <a:schemeClr val="bg1"/>
                </a:solidFill>
              </a:rPr>
              <a:t>Del </a:t>
            </a:r>
            <a:r>
              <a:rPr lang="es-AR" sz="2400" i="1" dirty="0" smtClean="0">
                <a:solidFill>
                  <a:schemeClr val="bg1"/>
                </a:solidFill>
              </a:rPr>
              <a:t>texto leído por los familiares de la Masacre de Once al                  </a:t>
            </a:r>
            <a:r>
              <a:rPr lang="es-AR" sz="2400" i="1" dirty="0" err="1" smtClean="0">
                <a:solidFill>
                  <a:schemeClr val="tx1">
                    <a:lumMod val="95000"/>
                    <a:lumOff val="5000"/>
                  </a:schemeClr>
                </a:solidFill>
              </a:rPr>
              <a:t>aaa</a:t>
            </a:r>
            <a:r>
              <a:rPr lang="es-AR" sz="2400" i="1" dirty="0" err="1" smtClean="0">
                <a:solidFill>
                  <a:schemeClr val="bg1"/>
                </a:solidFill>
              </a:rPr>
              <a:t>cumplir</a:t>
            </a:r>
            <a:r>
              <a:rPr lang="es-AR" sz="2400" i="1" dirty="0" smtClean="0">
                <a:solidFill>
                  <a:schemeClr val="bg1"/>
                </a:solidFill>
              </a:rPr>
              <a:t> el primer aniversario)</a:t>
            </a:r>
            <a:endParaRPr lang="es-AR" sz="2400" i="1" dirty="0">
              <a:solidFill>
                <a:schemeClr val="bg1"/>
              </a:solidFill>
            </a:endParaRPr>
          </a:p>
        </p:txBody>
      </p:sp>
    </p:spTree>
    <p:extLst>
      <p:ext uri="{BB962C8B-B14F-4D97-AF65-F5344CB8AC3E}">
        <p14:creationId xmlns="" xmlns:p14="http://schemas.microsoft.com/office/powerpoint/2010/main" val="4219360023"/>
      </p:ext>
    </p:extLst>
  </p:cSld>
  <p:clrMapOvr>
    <a:masterClrMapping/>
  </p:clrMapOvr>
  <p:transition spd="med" advClick="0" advTm="3000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C\Pictures\2014-11-01\929.jpg"/>
          <p:cNvPicPr/>
          <p:nvPr/>
        </p:nvPicPr>
        <p:blipFill rotWithShape="1">
          <a:blip r:embed="rId2" cstate="print">
            <a:extLst>
              <a:ext uri="{28A0092B-C50C-407E-A947-70E740481C1C}">
                <a14:useLocalDpi xmlns="" xmlns:a14="http://schemas.microsoft.com/office/drawing/2010/main" val="0"/>
              </a:ext>
            </a:extLst>
          </a:blip>
          <a:srcRect l="4555" t="8569" r="2521" b="4595"/>
          <a:stretch/>
        </p:blipFill>
        <p:spPr bwMode="auto">
          <a:xfrm>
            <a:off x="1979712" y="0"/>
            <a:ext cx="5400600" cy="6858000"/>
          </a:xfrm>
          <a:prstGeom prst="rect">
            <a:avLst/>
          </a:prstGeom>
          <a:noFill/>
          <a:ln>
            <a:noFill/>
          </a:ln>
          <a:extLst>
            <a:ext uri="{53640926-AAD7-44D8-BBD7-CCE9431645EC}">
              <a14:shadowObscured xmlns="" xmlns:a14="http://schemas.microsoft.com/office/drawing/2010/main"/>
            </a:ext>
          </a:extLst>
        </p:spPr>
      </p:pic>
    </p:spTree>
    <p:extLst>
      <p:ext uri="{BB962C8B-B14F-4D97-AF65-F5344CB8AC3E}">
        <p14:creationId xmlns="" xmlns:p14="http://schemas.microsoft.com/office/powerpoint/2010/main" val="3973495889"/>
      </p:ext>
    </p:extLst>
  </p:cSld>
  <p:clrMapOvr>
    <a:masterClrMapping/>
  </p:clrMapOvr>
  <p:transition spd="med" advClick="0" advTm="3000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C\Pictures\2014-11-01\91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67744" y="332656"/>
            <a:ext cx="4569972" cy="609329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334693586"/>
      </p:ext>
    </p:extLst>
  </p:cSld>
  <p:clrMapOvr>
    <a:masterClrMapping/>
  </p:clrMapOvr>
  <p:transition spd="med" advClick="0" advTm="30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01.jpg"/>
          <p:cNvPicPr>
            <a:picLocks noGrp="1" noChangeAspect="1"/>
          </p:cNvPicPr>
          <p:nvPr isPhoto="1"/>
        </p:nvPicPr>
        <p:blipFill>
          <a:blip r:embed="rId2" cstate="print">
            <a:lum/>
          </a:blip>
          <a:stretch>
            <a:fillRect/>
          </a:stretch>
        </p:blipFill>
        <p:spPr>
          <a:xfrm>
            <a:off x="0" y="381000"/>
            <a:ext cx="9144000" cy="6096000"/>
          </a:xfrm>
          <a:prstGeom prst="rect">
            <a:avLst/>
          </a:prstGeom>
          <a:noFill/>
          <a:ln>
            <a:noFill/>
          </a:ln>
        </p:spPr>
      </p:pic>
    </p:spTree>
  </p:cSld>
  <p:clrMapOvr>
    <a:masterClrMapping/>
  </p:clrMapOvr>
  <p:transition spd="med" advClick="0" advTm="3000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Politica\SUBI\Imagenes\sticker\1\Sticker_1_Color.jpg"/>
          <p:cNvPicPr>
            <a:picLocks noChangeAspect="1" noChangeArrowheads="1"/>
          </p:cNvPicPr>
          <p:nvPr/>
        </p:nvPicPr>
        <p:blipFill>
          <a:blip r:embed="rId2" cstate="print"/>
          <a:srcRect/>
          <a:stretch>
            <a:fillRect/>
          </a:stretch>
        </p:blipFill>
        <p:spPr bwMode="auto">
          <a:xfrm>
            <a:off x="2267744" y="188640"/>
            <a:ext cx="4511821" cy="6381328"/>
          </a:xfrm>
          <a:prstGeom prst="rect">
            <a:avLst/>
          </a:prstGeom>
          <a:noFill/>
        </p:spPr>
      </p:pic>
    </p:spTree>
  </p:cSld>
  <p:clrMapOvr>
    <a:masterClrMapping/>
  </p:clrMapOvr>
  <p:transition spd="med" advClick="0" advTm="30000"/>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Mario\Desktop\988296_233788610101984_520680686_n.jpg"/>
          <p:cNvPicPr>
            <a:picLocks noChangeAspect="1" noChangeArrowheads="1"/>
          </p:cNvPicPr>
          <p:nvPr/>
        </p:nvPicPr>
        <p:blipFill>
          <a:blip r:embed="rId2" cstate="print"/>
          <a:srcRect/>
          <a:stretch>
            <a:fillRect/>
          </a:stretch>
        </p:blipFill>
        <p:spPr bwMode="auto">
          <a:xfrm>
            <a:off x="1187623" y="0"/>
            <a:ext cx="6840761" cy="6858000"/>
          </a:xfrm>
          <a:prstGeom prst="rect">
            <a:avLst/>
          </a:prstGeom>
          <a:noFill/>
        </p:spPr>
      </p:pic>
    </p:spTree>
  </p:cSld>
  <p:clrMapOvr>
    <a:masterClrMapping/>
  </p:clrMapOvr>
  <p:transition spd="med" advClick="0" advTm="3000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Politica\SUBI\marcha.jpg"/>
          <p:cNvPicPr>
            <a:picLocks noChangeAspect="1" noChangeArrowheads="1"/>
          </p:cNvPicPr>
          <p:nvPr/>
        </p:nvPicPr>
        <p:blipFill>
          <a:blip r:embed="rId2" cstate="print"/>
          <a:srcRect/>
          <a:stretch>
            <a:fillRect/>
          </a:stretch>
        </p:blipFill>
        <p:spPr bwMode="auto">
          <a:xfrm>
            <a:off x="467544" y="692696"/>
            <a:ext cx="8283773" cy="5531144"/>
          </a:xfrm>
          <a:prstGeom prst="rect">
            <a:avLst/>
          </a:prstGeom>
          <a:noFill/>
        </p:spPr>
      </p:pic>
    </p:spTree>
  </p:cSld>
  <p:clrMapOvr>
    <a:masterClrMapping/>
  </p:clrMapOvr>
  <p:transition spd="med" advClick="0" advTm="30000"/>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scontent-a-mia.xx.fbcdn.net/hphotos-xap1/v/t1.0-9/1157483_315013435311086_1080716755_n.jpg?oh=8fb49dbb7016720c1af8caefb649ac80&amp;oe=54E4ED3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332656"/>
            <a:ext cx="9118739" cy="615486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4596922"/>
      </p:ext>
    </p:extLst>
  </p:cSld>
  <p:clrMapOvr>
    <a:masterClrMapping/>
  </p:clrMapOvr>
  <p:transition spd="med" advClick="0" advTm="3000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PC\Pictures\2014-11-01\274.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273"/>
            <a:ext cx="9145755" cy="685827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889295905"/>
      </p:ext>
    </p:extLst>
  </p:cSld>
  <p:clrMapOvr>
    <a:masterClrMapping/>
  </p:clrMapOvr>
  <p:transition spd="med" advClick="0" advTm="3000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Politica\SUBI\Cables_quemados_2.jpg"/>
          <p:cNvPicPr>
            <a:picLocks noChangeAspect="1" noChangeArrowheads="1"/>
          </p:cNvPicPr>
          <p:nvPr/>
        </p:nvPicPr>
        <p:blipFill>
          <a:blip r:embed="rId2" cstate="print"/>
          <a:srcRect/>
          <a:stretch>
            <a:fillRect/>
          </a:stretch>
        </p:blipFill>
        <p:spPr bwMode="auto">
          <a:xfrm>
            <a:off x="2339752" y="332656"/>
            <a:ext cx="4672235" cy="6229647"/>
          </a:xfrm>
          <a:prstGeom prst="rect">
            <a:avLst/>
          </a:prstGeom>
          <a:noFill/>
        </p:spPr>
      </p:pic>
    </p:spTree>
  </p:cSld>
  <p:clrMapOvr>
    <a:masterClrMapping/>
  </p:clrMapOvr>
  <p:transition spd="med" advClick="0" advTm="30000"/>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Politica\SUBI\Cables_quemados_1.jpg"/>
          <p:cNvPicPr>
            <a:picLocks noChangeAspect="1" noChangeArrowheads="1"/>
          </p:cNvPicPr>
          <p:nvPr/>
        </p:nvPicPr>
        <p:blipFill>
          <a:blip r:embed="rId2" cstate="print"/>
          <a:srcRect/>
          <a:stretch>
            <a:fillRect/>
          </a:stretch>
        </p:blipFill>
        <p:spPr bwMode="auto">
          <a:xfrm>
            <a:off x="2123728" y="188640"/>
            <a:ext cx="4752528" cy="6336704"/>
          </a:xfrm>
          <a:prstGeom prst="rect">
            <a:avLst/>
          </a:prstGeom>
          <a:noFill/>
        </p:spPr>
      </p:pic>
    </p:spTree>
  </p:cSld>
  <p:clrMapOvr>
    <a:masterClrMapping/>
  </p:clrMapOvr>
  <p:transition spd="med" advClick="0" advTm="30000"/>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Politica\SUBI\Cables_quemados_3.jpg"/>
          <p:cNvPicPr>
            <a:picLocks noChangeAspect="1" noChangeArrowheads="1"/>
          </p:cNvPicPr>
          <p:nvPr/>
        </p:nvPicPr>
        <p:blipFill>
          <a:blip r:embed="rId2" cstate="print"/>
          <a:srcRect/>
          <a:stretch>
            <a:fillRect/>
          </a:stretch>
        </p:blipFill>
        <p:spPr bwMode="auto">
          <a:xfrm>
            <a:off x="2411760" y="332656"/>
            <a:ext cx="4590509" cy="6120680"/>
          </a:xfrm>
          <a:prstGeom prst="rect">
            <a:avLst/>
          </a:prstGeom>
          <a:noFill/>
        </p:spPr>
      </p:pic>
    </p:spTree>
  </p:cSld>
  <p:clrMapOvr>
    <a:masterClrMapping/>
  </p:clrMapOvr>
  <p:transition spd="med" advClick="0" advTm="30000"/>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Politica\SUBI\Cables_quemados_4.jpg"/>
          <p:cNvPicPr>
            <a:picLocks noChangeAspect="1" noChangeArrowheads="1"/>
          </p:cNvPicPr>
          <p:nvPr/>
        </p:nvPicPr>
        <p:blipFill>
          <a:blip r:embed="rId2" cstate="print"/>
          <a:srcRect/>
          <a:stretch>
            <a:fillRect/>
          </a:stretch>
        </p:blipFill>
        <p:spPr bwMode="auto">
          <a:xfrm>
            <a:off x="2339752" y="260648"/>
            <a:ext cx="4680520" cy="6240693"/>
          </a:xfrm>
          <a:prstGeom prst="rect">
            <a:avLst/>
          </a:prstGeom>
          <a:noFill/>
        </p:spPr>
      </p:pic>
    </p:spTree>
  </p:cSld>
  <p:clrMapOvr>
    <a:masterClrMapping/>
  </p:clrMapOvr>
  <p:transition spd="med" advClick="0" advTm="30000"/>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ownloads\FLASH DRIVE\Atren\Iamgenes\1557634_388927541253008_1755974502_nandrada.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95536" y="188640"/>
            <a:ext cx="9568727" cy="636853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065069183"/>
      </p:ext>
    </p:extLst>
  </p:cSld>
  <p:clrMapOvr>
    <a:masterClrMapping/>
  </p:clrMapOvr>
  <p:transition spd="med" advClick="0" advTm="30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04.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spd="med" advClick="0" advTm="3000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C\Pictures\2014-11-01\824.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62099" y="0"/>
            <a:ext cx="11385733"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175975266"/>
      </p:ext>
    </p:extLst>
  </p:cSld>
  <p:clrMapOvr>
    <a:masterClrMapping/>
  </p:clrMapOvr>
  <p:transition spd="med" advClick="0" advTm="3000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agen 5" descr="Foto: IDEOLOGÍA DEL JUICIO SOBRE LA TRAGEDIA DE ONCE&#10;&#10;Segunda jornada del juicio oral y publico por la tragedia de Once.     27/03/14&#10;&#10;           El resumen de lo que se esta debatiendo en este juicio, no es mas de lo que estamos viviendo en todos los demás ordenes institucionales.&#10;           Se quiere ANARQUIZAR también este juicio, diciendo que el orden establecido para juzgar a los culpables no sirve y que las leyes no son leyes, porque se quiere buscar otra forma de encubrimiento, pero tenemos que respetar el convenio social con el que vivimos para no TRANSPOLAR hacia otros destinos, las responsabilidades a quienes se están juzgando ahora con el peso de las pruebas presentadas.&#10;            Este es un llamado a quienes queremos tener el orden institucional de las leyes como norma de vida y no la hegemonía para el UNICATO que quiere establecerse como forma de gobierno.&#10;&#10;                                                                                          &#10;                                                       Juan Angel Frumento papa de Leonel."/>
          <p:cNvPicPr>
            <a:picLocks noChangeAspect="1" noChangeArrowheads="1"/>
          </p:cNvPicPr>
          <p:nvPr/>
        </p:nvPicPr>
        <p:blipFill>
          <a:blip r:embed="rId2" cstate="print"/>
          <a:srcRect/>
          <a:stretch>
            <a:fillRect/>
          </a:stretch>
        </p:blipFill>
        <p:spPr bwMode="auto">
          <a:xfrm>
            <a:off x="0" y="0"/>
            <a:ext cx="4355976" cy="6669360"/>
          </a:xfrm>
          <a:prstGeom prst="rect">
            <a:avLst/>
          </a:prstGeom>
          <a:noFill/>
          <a:ln w="9525">
            <a:noFill/>
            <a:miter lim="800000"/>
            <a:headEnd/>
            <a:tailEnd/>
          </a:ln>
        </p:spPr>
      </p:pic>
      <p:pic>
        <p:nvPicPr>
          <p:cNvPr id="3" name="Imagen 2" descr="C:\Documents and Settings\Loli\Configuración local\Archivos temporales de Internet\Content.Word\1982002_519142008194898_257510036_n.jpg"/>
          <p:cNvPicPr>
            <a:picLocks noChangeAspect="1" noChangeArrowheads="1"/>
          </p:cNvPicPr>
          <p:nvPr/>
        </p:nvPicPr>
        <p:blipFill>
          <a:blip r:embed="rId3" cstate="print"/>
          <a:srcRect/>
          <a:stretch>
            <a:fillRect/>
          </a:stretch>
        </p:blipFill>
        <p:spPr bwMode="auto">
          <a:xfrm>
            <a:off x="4499992" y="0"/>
            <a:ext cx="4644008" cy="6597352"/>
          </a:xfrm>
          <a:prstGeom prst="rect">
            <a:avLst/>
          </a:prstGeom>
          <a:noFill/>
          <a:ln w="9525">
            <a:noFill/>
            <a:miter lim="800000"/>
            <a:headEnd/>
            <a:tailEnd/>
          </a:ln>
        </p:spPr>
      </p:pic>
    </p:spTree>
  </p:cSld>
  <p:clrMapOvr>
    <a:masterClrMapping/>
  </p:clrMapOvr>
  <p:transition spd="med" advClick="0" advTm="3000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Imagen 1" descr="Once convocatoria en Plaza de Mayo."/>
          <p:cNvPicPr>
            <a:picLocks noChangeAspect="1" noChangeArrowheads="1"/>
          </p:cNvPicPr>
          <p:nvPr/>
        </p:nvPicPr>
        <p:blipFill>
          <a:blip r:embed="rId2" cstate="print"/>
          <a:srcRect/>
          <a:stretch>
            <a:fillRect/>
          </a:stretch>
        </p:blipFill>
        <p:spPr bwMode="auto">
          <a:xfrm>
            <a:off x="1" y="0"/>
            <a:ext cx="9144000" cy="6858000"/>
          </a:xfrm>
          <a:prstGeom prst="rect">
            <a:avLst/>
          </a:prstGeom>
          <a:noFill/>
          <a:ln w="9525">
            <a:noFill/>
            <a:miter lim="800000"/>
            <a:headEnd/>
            <a:tailEnd/>
          </a:ln>
        </p:spPr>
      </p:pic>
    </p:spTree>
  </p:cSld>
  <p:clrMapOvr>
    <a:masterClrMapping/>
  </p:clrMapOvr>
  <p:transition spd="med" advClick="0" advTm="30000"/>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PC\Downloads\FLASH DRIVE\Atren\Iamgenes\1920112_478416148947182_517665588_nni unmurertobandra.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 y="0"/>
            <a:ext cx="9150697"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725886791"/>
      </p:ext>
    </p:extLst>
  </p:cSld>
  <p:clrMapOvr>
    <a:masterClrMapping/>
  </p:clrMapOvr>
  <p:transition spd="med" advClick="0" advTm="30000"/>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23528" y="548680"/>
            <a:ext cx="8064896" cy="6186309"/>
          </a:xfrm>
          <a:prstGeom prst="rect">
            <a:avLst/>
          </a:prstGeom>
          <a:noFill/>
        </p:spPr>
        <p:txBody>
          <a:bodyPr wrap="square" rtlCol="0">
            <a:spAutoFit/>
          </a:bodyPr>
          <a:lstStyle/>
          <a:p>
            <a:pPr algn="ctr"/>
            <a:r>
              <a:rPr lang="es-ES" sz="6600" dirty="0" smtClean="0">
                <a:solidFill>
                  <a:schemeClr val="bg1"/>
                </a:solidFill>
              </a:rPr>
              <a:t>POR UN TRANSPORTE PÚBLICO, DIGNO Y SEGURO</a:t>
            </a:r>
          </a:p>
          <a:p>
            <a:pPr algn="ctr"/>
            <a:endParaRPr lang="es-ES" sz="6600" dirty="0" smtClean="0">
              <a:solidFill>
                <a:schemeClr val="bg1"/>
              </a:solidFill>
            </a:endParaRPr>
          </a:p>
          <a:p>
            <a:pPr algn="ctr"/>
            <a:endParaRPr lang="es-ES" sz="6600" dirty="0" smtClean="0">
              <a:solidFill>
                <a:schemeClr val="bg1"/>
              </a:solidFill>
            </a:endParaRPr>
          </a:p>
          <a:p>
            <a:pPr algn="ctr"/>
            <a:r>
              <a:rPr lang="es-ES" sz="6600" dirty="0" smtClean="0">
                <a:solidFill>
                  <a:schemeClr val="bg1"/>
                </a:solidFill>
              </a:rPr>
              <a:t>SUBITE A ESTE TREN </a:t>
            </a:r>
            <a:endParaRPr lang="es-ES" sz="6600" dirty="0">
              <a:solidFill>
                <a:schemeClr val="bg1"/>
              </a:solidFill>
            </a:endParaRPr>
          </a:p>
        </p:txBody>
      </p:sp>
    </p:spTree>
  </p:cSld>
  <p:clrMapOvr>
    <a:masterClrMapping/>
  </p:clrMapOvr>
  <p:transition spd="med" advClick="0" advTm="30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123728" y="764704"/>
            <a:ext cx="4473019" cy="707886"/>
          </a:xfrm>
          <a:prstGeom prst="rect">
            <a:avLst/>
          </a:prstGeom>
          <a:noFill/>
        </p:spPr>
        <p:txBody>
          <a:bodyPr wrap="none" rtlCol="0">
            <a:spAutoFit/>
          </a:bodyPr>
          <a:lstStyle/>
          <a:p>
            <a:r>
              <a:rPr lang="es-AR" sz="4000" dirty="0" smtClean="0">
                <a:solidFill>
                  <a:schemeClr val="tx2">
                    <a:lumMod val="40000"/>
                    <a:lumOff val="60000"/>
                  </a:schemeClr>
                </a:solidFill>
              </a:rPr>
              <a:t>Pequeños incidentes</a:t>
            </a:r>
            <a:endParaRPr lang="es-ES" sz="4000" dirty="0">
              <a:solidFill>
                <a:schemeClr val="tx2">
                  <a:lumMod val="40000"/>
                  <a:lumOff val="60000"/>
                </a:schemeClr>
              </a:solidFill>
            </a:endParaRPr>
          </a:p>
        </p:txBody>
      </p:sp>
      <p:sp>
        <p:nvSpPr>
          <p:cNvPr id="3" name="2 CuadroTexto"/>
          <p:cNvSpPr txBox="1"/>
          <p:nvPr/>
        </p:nvSpPr>
        <p:spPr>
          <a:xfrm>
            <a:off x="1835696" y="1700808"/>
            <a:ext cx="6013121" cy="4031873"/>
          </a:xfrm>
          <a:prstGeom prst="rect">
            <a:avLst/>
          </a:prstGeom>
          <a:noFill/>
        </p:spPr>
        <p:txBody>
          <a:bodyPr wrap="none" rtlCol="0">
            <a:spAutoFit/>
          </a:bodyPr>
          <a:lstStyle/>
          <a:p>
            <a:pPr>
              <a:buFont typeface="Arial" pitchFamily="34" charset="0"/>
              <a:buChar char="•"/>
            </a:pPr>
            <a:r>
              <a:rPr lang="es-ES" sz="3200" b="1" dirty="0" smtClean="0">
                <a:solidFill>
                  <a:schemeClr val="tx2">
                    <a:lumMod val="40000"/>
                    <a:lumOff val="60000"/>
                  </a:schemeClr>
                </a:solidFill>
              </a:rPr>
              <a:t>Hacinamiento </a:t>
            </a:r>
          </a:p>
          <a:p>
            <a:pPr>
              <a:buFont typeface="Arial" pitchFamily="34" charset="0"/>
              <a:buChar char="•"/>
            </a:pPr>
            <a:r>
              <a:rPr lang="es-ES" sz="3200" b="1" dirty="0" smtClean="0">
                <a:solidFill>
                  <a:schemeClr val="tx2">
                    <a:lumMod val="40000"/>
                    <a:lumOff val="60000"/>
                  </a:schemeClr>
                </a:solidFill>
              </a:rPr>
              <a:t>S</a:t>
            </a:r>
            <a:r>
              <a:rPr lang="es-ES" sz="3200" b="1" dirty="0" smtClean="0">
                <a:solidFill>
                  <a:schemeClr val="tx2">
                    <a:lumMod val="40000"/>
                    <a:lumOff val="60000"/>
                  </a:schemeClr>
                </a:solidFill>
              </a:rPr>
              <a:t>uspensiones </a:t>
            </a:r>
          </a:p>
          <a:p>
            <a:pPr>
              <a:buFont typeface="Arial" pitchFamily="34" charset="0"/>
              <a:buChar char="•"/>
            </a:pPr>
            <a:r>
              <a:rPr lang="es-ES" sz="3200" b="1" dirty="0" smtClean="0">
                <a:solidFill>
                  <a:schemeClr val="tx2">
                    <a:lumMod val="40000"/>
                    <a:lumOff val="60000"/>
                  </a:schemeClr>
                </a:solidFill>
              </a:rPr>
              <a:t>C</a:t>
            </a:r>
            <a:r>
              <a:rPr lang="es-ES" sz="3200" b="1" dirty="0" smtClean="0">
                <a:solidFill>
                  <a:schemeClr val="tx2">
                    <a:lumMod val="40000"/>
                    <a:lumOff val="60000"/>
                  </a:schemeClr>
                </a:solidFill>
              </a:rPr>
              <a:t>ancelaciones  </a:t>
            </a:r>
          </a:p>
          <a:p>
            <a:pPr>
              <a:buFont typeface="Arial" pitchFamily="34" charset="0"/>
              <a:buChar char="•"/>
            </a:pPr>
            <a:r>
              <a:rPr lang="es-ES" sz="3200" b="1" dirty="0" err="1" smtClean="0">
                <a:solidFill>
                  <a:schemeClr val="tx2">
                    <a:lumMod val="40000"/>
                    <a:lumOff val="60000"/>
                  </a:schemeClr>
                </a:solidFill>
              </a:rPr>
              <a:t>D</a:t>
            </a:r>
            <a:r>
              <a:rPr lang="es-ES" sz="3200" b="1" dirty="0" err="1" smtClean="0">
                <a:solidFill>
                  <a:schemeClr val="tx2">
                    <a:lumMod val="40000"/>
                    <a:lumOff val="60000"/>
                  </a:schemeClr>
                </a:solidFill>
              </a:rPr>
              <a:t>escarrilos</a:t>
            </a:r>
            <a:endParaRPr lang="es-ES" sz="3200" b="1" dirty="0" smtClean="0">
              <a:solidFill>
                <a:schemeClr val="tx2">
                  <a:lumMod val="40000"/>
                  <a:lumOff val="60000"/>
                </a:schemeClr>
              </a:solidFill>
            </a:endParaRPr>
          </a:p>
          <a:p>
            <a:pPr>
              <a:buFont typeface="Arial" pitchFamily="34" charset="0"/>
              <a:buChar char="•"/>
            </a:pPr>
            <a:r>
              <a:rPr lang="es-ES" sz="3200" b="1" dirty="0" smtClean="0">
                <a:solidFill>
                  <a:schemeClr val="tx2">
                    <a:lumMod val="40000"/>
                    <a:lumOff val="60000"/>
                  </a:schemeClr>
                </a:solidFill>
              </a:rPr>
              <a:t>I</a:t>
            </a:r>
            <a:r>
              <a:rPr lang="es-ES" sz="3200" b="1" dirty="0" smtClean="0">
                <a:solidFill>
                  <a:schemeClr val="tx2">
                    <a:lumMod val="40000"/>
                    <a:lumOff val="60000"/>
                  </a:schemeClr>
                </a:solidFill>
              </a:rPr>
              <a:t>ncendios  </a:t>
            </a:r>
          </a:p>
          <a:p>
            <a:pPr>
              <a:buFont typeface="Arial" pitchFamily="34" charset="0"/>
              <a:buChar char="•"/>
            </a:pPr>
            <a:r>
              <a:rPr lang="es-ES" sz="3200" b="1" dirty="0" smtClean="0">
                <a:solidFill>
                  <a:schemeClr val="tx2">
                    <a:lumMod val="40000"/>
                    <a:lumOff val="60000"/>
                  </a:schemeClr>
                </a:solidFill>
              </a:rPr>
              <a:t>Q</a:t>
            </a:r>
            <a:r>
              <a:rPr lang="es-ES" sz="3200" b="1" dirty="0" smtClean="0">
                <a:solidFill>
                  <a:schemeClr val="tx2">
                    <a:lumMod val="40000"/>
                    <a:lumOff val="60000"/>
                  </a:schemeClr>
                </a:solidFill>
              </a:rPr>
              <a:t>uedar </a:t>
            </a:r>
            <a:r>
              <a:rPr lang="es-ES" sz="3200" b="1" dirty="0" smtClean="0">
                <a:solidFill>
                  <a:schemeClr val="tx2">
                    <a:lumMod val="40000"/>
                    <a:lumOff val="60000"/>
                  </a:schemeClr>
                </a:solidFill>
              </a:rPr>
              <a:t>varados entre estaciones </a:t>
            </a:r>
            <a:endParaRPr lang="es-ES" sz="3200" b="1" dirty="0" smtClean="0">
              <a:solidFill>
                <a:schemeClr val="tx2">
                  <a:lumMod val="40000"/>
                  <a:lumOff val="60000"/>
                </a:schemeClr>
              </a:solidFill>
            </a:endParaRPr>
          </a:p>
          <a:p>
            <a:pPr>
              <a:buFont typeface="Arial" pitchFamily="34" charset="0"/>
              <a:buChar char="•"/>
            </a:pPr>
            <a:r>
              <a:rPr lang="es-ES" sz="3200" b="1" dirty="0" smtClean="0">
                <a:solidFill>
                  <a:schemeClr val="tx2">
                    <a:lumMod val="40000"/>
                    <a:lumOff val="60000"/>
                  </a:schemeClr>
                </a:solidFill>
              </a:rPr>
              <a:t>C</a:t>
            </a:r>
            <a:r>
              <a:rPr lang="es-ES" sz="3200" b="1" dirty="0" smtClean="0">
                <a:solidFill>
                  <a:schemeClr val="tx2">
                    <a:lumMod val="40000"/>
                    <a:lumOff val="60000"/>
                  </a:schemeClr>
                </a:solidFill>
              </a:rPr>
              <a:t>aminar </a:t>
            </a:r>
            <a:r>
              <a:rPr lang="es-ES" sz="3200" b="1" dirty="0" smtClean="0">
                <a:solidFill>
                  <a:schemeClr val="tx2">
                    <a:lumMod val="40000"/>
                    <a:lumOff val="60000"/>
                  </a:schemeClr>
                </a:solidFill>
              </a:rPr>
              <a:t>por las </a:t>
            </a:r>
            <a:r>
              <a:rPr lang="es-ES" sz="3200" b="1" dirty="0" smtClean="0">
                <a:solidFill>
                  <a:schemeClr val="tx2">
                    <a:lumMod val="40000"/>
                    <a:lumOff val="60000"/>
                  </a:schemeClr>
                </a:solidFill>
              </a:rPr>
              <a:t>vías</a:t>
            </a:r>
          </a:p>
          <a:p>
            <a:pPr>
              <a:buFont typeface="Arial" pitchFamily="34" charset="0"/>
              <a:buChar char="•"/>
            </a:pPr>
            <a:r>
              <a:rPr lang="es-AR" sz="3200" b="1" dirty="0" smtClean="0">
                <a:solidFill>
                  <a:schemeClr val="tx2">
                    <a:lumMod val="40000"/>
                    <a:lumOff val="60000"/>
                  </a:schemeClr>
                </a:solidFill>
              </a:rPr>
              <a:t>Demoras</a:t>
            </a:r>
            <a:endParaRPr lang="es-ES" sz="3200" dirty="0">
              <a:solidFill>
                <a:schemeClr val="tx2">
                  <a:lumMod val="40000"/>
                  <a:lumOff val="60000"/>
                </a:schemeClr>
              </a:solidFill>
            </a:endParaRPr>
          </a:p>
        </p:txBody>
      </p:sp>
    </p:spTree>
  </p:cSld>
  <p:clrMapOvr>
    <a:masterClrMapping/>
  </p:clrMapOvr>
  <p:transition spd="med" advClick="0" advTm="30000"/>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1965</TotalTime>
  <Words>227</Words>
  <Application>Microsoft Office PowerPoint</Application>
  <PresentationFormat>Presentación en pantalla (4:3)</PresentationFormat>
  <Paragraphs>52</Paragraphs>
  <Slides>84</Slides>
  <Notes>7</Notes>
  <HiddenSlides>0</HiddenSlides>
  <MMClips>0</MMClips>
  <ScaleCrop>false</ScaleCrop>
  <HeadingPairs>
    <vt:vector size="4" baseType="variant">
      <vt:variant>
        <vt:lpstr>Tema</vt:lpstr>
      </vt:variant>
      <vt:variant>
        <vt:i4>1</vt:i4>
      </vt:variant>
      <vt:variant>
        <vt:lpstr>Títulos de diapositiva</vt:lpstr>
      </vt:variant>
      <vt:variant>
        <vt:i4>84</vt:i4>
      </vt:variant>
    </vt:vector>
  </HeadingPairs>
  <TitlesOfParts>
    <vt:vector size="85" baseType="lpstr">
      <vt:lpstr>Tema de Office</vt:lpstr>
      <vt:lpstr>Costo humano de la desidia  y la corrupción</vt:lpstr>
      <vt:lpstr>Grandes  accidentes</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vector>
  </TitlesOfParts>
  <Company>Cuneo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Deterioro de los ramales  Mitre-Sarmiento:  Ex concesiones TBA</dc:title>
  <dc:creator>Loli</dc:creator>
  <cp:lastModifiedBy>Carlos</cp:lastModifiedBy>
  <cp:revision>51</cp:revision>
  <dcterms:created xsi:type="dcterms:W3CDTF">2013-10-24T16:49:56Z</dcterms:created>
  <dcterms:modified xsi:type="dcterms:W3CDTF">2015-09-17T00:55:53Z</dcterms:modified>
</cp:coreProperties>
</file>